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598D8-07BA-4606-8D72-AF10F64D6422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B182-2EA9-4B64-B405-0E765CBC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003" y="66502"/>
            <a:ext cx="64922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Upgrades:</a:t>
            </a:r>
          </a:p>
          <a:p>
            <a:endParaRPr lang="en-US" sz="24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Press 1 to decrease size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(5pts)</a:t>
            </a:r>
            <a:endParaRPr lang="en-US" sz="2400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24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Press 2 to increase speed boost length </a:t>
            </a:r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(10pts)</a:t>
            </a:r>
            <a:endParaRPr lang="en-US" sz="2400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sz="24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Press 3 to become invulnerable for 3 seconds (10pts)</a:t>
            </a:r>
          </a:p>
          <a:p>
            <a:endParaRPr lang="en-US" sz="24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Press 4 to fire a missile at an enemy (15pts)</a:t>
            </a:r>
          </a:p>
          <a:p>
            <a:endParaRPr lang="en-US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 smtClean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3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IGMAdmin</dc:creator>
  <cp:lastModifiedBy>IGMAdmin</cp:lastModifiedBy>
  <cp:revision>4</cp:revision>
  <dcterms:created xsi:type="dcterms:W3CDTF">2017-08-02T13:52:11Z</dcterms:created>
  <dcterms:modified xsi:type="dcterms:W3CDTF">2017-08-02T14:47:58Z</dcterms:modified>
</cp:coreProperties>
</file>