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22"/>
  </p:notesMasterIdLst>
  <p:handoutMasterIdLst>
    <p:handoutMasterId r:id="rId23"/>
  </p:handoutMasterIdLst>
  <p:sldIdLst>
    <p:sldId id="458" r:id="rId6"/>
    <p:sldId id="462" r:id="rId7"/>
    <p:sldId id="474" r:id="rId8"/>
    <p:sldId id="466" r:id="rId9"/>
    <p:sldId id="464" r:id="rId10"/>
    <p:sldId id="463" r:id="rId11"/>
    <p:sldId id="476" r:id="rId12"/>
    <p:sldId id="467" r:id="rId13"/>
    <p:sldId id="471" r:id="rId14"/>
    <p:sldId id="470" r:id="rId15"/>
    <p:sldId id="469" r:id="rId16"/>
    <p:sldId id="472" r:id="rId17"/>
    <p:sldId id="473" r:id="rId18"/>
    <p:sldId id="468" r:id="rId19"/>
    <p:sldId id="475" r:id="rId20"/>
    <p:sldId id="461" r:id="rId21"/>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CE3"/>
    <a:srgbClr val="DFD7D7"/>
    <a:srgbClr val="8AB2E2"/>
    <a:srgbClr val="CCDAEC"/>
    <a:srgbClr val="FF9933"/>
    <a:srgbClr val="CBCBCB"/>
    <a:srgbClr val="C2DCEC"/>
    <a:srgbClr val="BFD5E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614"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652" y="-108"/>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3076575" cy="512763"/>
          </a:xfrm>
          <a:prstGeom prst="rect">
            <a:avLst/>
          </a:prstGeom>
        </p:spPr>
        <p:txBody>
          <a:bodyPr vert="horz" wrap="square" lIns="95516" tIns="47758" rIns="95516" bIns="47758" numCol="1" anchor="t" anchorCtr="0" compatLnSpc="1">
            <a:prstTxWarp prst="textNoShape">
              <a:avLst/>
            </a:prstTxWarp>
          </a:bodyPr>
          <a:lstStyle>
            <a:lvl1pPr>
              <a:defRPr sz="1300">
                <a:latin typeface="Arial" charset="0"/>
                <a:ea typeface="ＭＳ Ｐゴシック" charset="-128"/>
              </a:defRPr>
            </a:lvl1pPr>
          </a:lstStyle>
          <a:p>
            <a:pPr>
              <a:defRPr/>
            </a:pPr>
            <a:r>
              <a:rPr lang="fr-FR"/>
              <a:t>Titre</a:t>
            </a:r>
          </a:p>
        </p:txBody>
      </p:sp>
      <p:sp>
        <p:nvSpPr>
          <p:cNvPr id="3" name="Espace réservé de la date 2"/>
          <p:cNvSpPr>
            <a:spLocks noGrp="1"/>
          </p:cNvSpPr>
          <p:nvPr>
            <p:ph type="dt" sz="quarter" idx="1"/>
          </p:nvPr>
        </p:nvSpPr>
        <p:spPr>
          <a:xfrm>
            <a:off x="4021139" y="1"/>
            <a:ext cx="3076575" cy="512763"/>
          </a:xfrm>
          <a:prstGeom prst="rect">
            <a:avLst/>
          </a:prstGeom>
        </p:spPr>
        <p:txBody>
          <a:bodyPr vert="horz" wrap="square" lIns="95516" tIns="47758" rIns="95516" bIns="47758" numCol="1" anchor="t" anchorCtr="0" compatLnSpc="1">
            <a:prstTxWarp prst="textNoShape">
              <a:avLst/>
            </a:prstTxWarp>
          </a:bodyPr>
          <a:lstStyle>
            <a:lvl1pPr algn="r">
              <a:defRPr sz="1300">
                <a:latin typeface="Arial" charset="0"/>
                <a:ea typeface="ＭＳ Ｐゴシック" charset="-128"/>
              </a:defRPr>
            </a:lvl1pPr>
          </a:lstStyle>
          <a:p>
            <a:pPr>
              <a:defRPr/>
            </a:pPr>
            <a:fld id="{1D761B90-138C-4700-8C88-404209D6D761}" type="datetime1">
              <a:rPr lang="fr-FR"/>
              <a:pPr>
                <a:defRPr/>
              </a:pPr>
              <a:t>14/03/2014</a:t>
            </a:fld>
            <a:endParaRPr lang="fr-FR"/>
          </a:p>
        </p:txBody>
      </p:sp>
      <p:sp>
        <p:nvSpPr>
          <p:cNvPr id="4" name="Espace réservé du pied de page 3"/>
          <p:cNvSpPr>
            <a:spLocks noGrp="1"/>
          </p:cNvSpPr>
          <p:nvPr>
            <p:ph type="ftr" sz="quarter" idx="2"/>
          </p:nvPr>
        </p:nvSpPr>
        <p:spPr>
          <a:xfrm>
            <a:off x="2" y="9720263"/>
            <a:ext cx="3076575" cy="512762"/>
          </a:xfrm>
          <a:prstGeom prst="rect">
            <a:avLst/>
          </a:prstGeom>
        </p:spPr>
        <p:txBody>
          <a:bodyPr vert="horz" wrap="square" lIns="95516" tIns="47758" rIns="95516" bIns="47758" numCol="1" anchor="b" anchorCtr="0" compatLnSpc="1">
            <a:prstTxWarp prst="textNoShape">
              <a:avLst/>
            </a:prstTxWarp>
          </a:bodyPr>
          <a:lstStyle>
            <a:lvl1pPr>
              <a:defRPr sz="1300">
                <a:latin typeface="Arial" charset="0"/>
                <a:ea typeface="ＭＳ Ｐゴシック" charset="-128"/>
              </a:defRPr>
            </a:lvl1pPr>
          </a:lstStyle>
          <a:p>
            <a:pPr>
              <a:defRPr/>
            </a:pPr>
            <a:endParaRPr lang="fr-FR"/>
          </a:p>
        </p:txBody>
      </p:sp>
      <p:sp>
        <p:nvSpPr>
          <p:cNvPr id="5" name="Espace réservé du numéro de diapositive 4"/>
          <p:cNvSpPr>
            <a:spLocks noGrp="1"/>
          </p:cNvSpPr>
          <p:nvPr>
            <p:ph type="sldNum" sz="quarter" idx="3"/>
          </p:nvPr>
        </p:nvSpPr>
        <p:spPr>
          <a:xfrm>
            <a:off x="4021139" y="9720263"/>
            <a:ext cx="3076575" cy="512762"/>
          </a:xfrm>
          <a:prstGeom prst="rect">
            <a:avLst/>
          </a:prstGeom>
        </p:spPr>
        <p:txBody>
          <a:bodyPr vert="horz" wrap="square" lIns="95516" tIns="47758" rIns="95516" bIns="47758" numCol="1" anchor="b" anchorCtr="0" compatLnSpc="1">
            <a:prstTxWarp prst="textNoShape">
              <a:avLst/>
            </a:prstTxWarp>
          </a:bodyPr>
          <a:lstStyle>
            <a:lvl1pPr algn="r">
              <a:defRPr sz="1300">
                <a:latin typeface="Arial" charset="0"/>
                <a:ea typeface="ＭＳ Ｐゴシック" charset="-128"/>
              </a:defRPr>
            </a:lvl1pPr>
          </a:lstStyle>
          <a:p>
            <a:pPr>
              <a:defRPr/>
            </a:pPr>
            <a:fld id="{8CCDA280-EBC3-4DFB-B637-A787AF53E342}" type="slidenum">
              <a:rPr lang="fr-FR"/>
              <a:pPr>
                <a:defRPr/>
              </a:pPr>
              <a:t>‹N°›</a:t>
            </a:fld>
            <a:endParaRPr lang="fr-FR"/>
          </a:p>
        </p:txBody>
      </p:sp>
    </p:spTree>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3076575" cy="512763"/>
          </a:xfrm>
          <a:prstGeom prst="rect">
            <a:avLst/>
          </a:prstGeom>
        </p:spPr>
        <p:txBody>
          <a:bodyPr vert="horz" wrap="square" lIns="95516" tIns="47758" rIns="95516" bIns="47758" numCol="1" anchor="t" anchorCtr="0" compatLnSpc="1">
            <a:prstTxWarp prst="textNoShape">
              <a:avLst/>
            </a:prstTxWarp>
          </a:bodyPr>
          <a:lstStyle>
            <a:lvl1pPr>
              <a:defRPr sz="1300">
                <a:latin typeface="Arial" charset="0"/>
                <a:ea typeface="ＭＳ Ｐゴシック" charset="-128"/>
              </a:defRPr>
            </a:lvl1pPr>
          </a:lstStyle>
          <a:p>
            <a:pPr>
              <a:defRPr/>
            </a:pPr>
            <a:r>
              <a:rPr lang="fr-FR"/>
              <a:t>Titre</a:t>
            </a:r>
          </a:p>
        </p:txBody>
      </p:sp>
      <p:sp>
        <p:nvSpPr>
          <p:cNvPr id="3" name="Espace réservé de la date 2"/>
          <p:cNvSpPr>
            <a:spLocks noGrp="1"/>
          </p:cNvSpPr>
          <p:nvPr>
            <p:ph type="dt" idx="1"/>
          </p:nvPr>
        </p:nvSpPr>
        <p:spPr>
          <a:xfrm>
            <a:off x="4021139" y="1"/>
            <a:ext cx="3076575" cy="512763"/>
          </a:xfrm>
          <a:prstGeom prst="rect">
            <a:avLst/>
          </a:prstGeom>
        </p:spPr>
        <p:txBody>
          <a:bodyPr vert="horz" wrap="square" lIns="95516" tIns="47758" rIns="95516" bIns="47758" numCol="1" anchor="t" anchorCtr="0" compatLnSpc="1">
            <a:prstTxWarp prst="textNoShape">
              <a:avLst/>
            </a:prstTxWarp>
          </a:bodyPr>
          <a:lstStyle>
            <a:lvl1pPr algn="r">
              <a:defRPr sz="1300">
                <a:latin typeface="Arial" charset="0"/>
                <a:ea typeface="ＭＳ Ｐゴシック" charset="-128"/>
              </a:defRPr>
            </a:lvl1pPr>
          </a:lstStyle>
          <a:p>
            <a:pPr>
              <a:defRPr/>
            </a:pPr>
            <a:fld id="{46B9E2DF-55B0-4CBA-9427-9A420D3F9A69}" type="datetime1">
              <a:rPr lang="fr-FR"/>
              <a:pPr>
                <a:defRPr/>
              </a:pPr>
              <a:t>14/03/2014</a:t>
            </a:fld>
            <a:endParaRPr lang="fr-FR"/>
          </a:p>
        </p:txBody>
      </p:sp>
      <p:sp>
        <p:nvSpPr>
          <p:cNvPr id="4" name="Espace réservé de l'image des diapositives 3"/>
          <p:cNvSpPr>
            <a:spLocks noGrp="1" noRot="1" noChangeAspect="1"/>
          </p:cNvSpPr>
          <p:nvPr>
            <p:ph type="sldImg" idx="2"/>
          </p:nvPr>
        </p:nvSpPr>
        <p:spPr>
          <a:xfrm>
            <a:off x="992188" y="768350"/>
            <a:ext cx="5116512" cy="3836988"/>
          </a:xfrm>
          <a:prstGeom prst="rect">
            <a:avLst/>
          </a:prstGeom>
          <a:noFill/>
          <a:ln w="12700">
            <a:solidFill>
              <a:prstClr val="black"/>
            </a:solidFill>
          </a:ln>
        </p:spPr>
        <p:txBody>
          <a:bodyPr vert="horz" wrap="square" lIns="95516" tIns="47758" rIns="95516" bIns="47758" numCol="1" anchor="ctr" anchorCtr="0" compatLnSpc="1">
            <a:prstTxWarp prst="textNoShape">
              <a:avLst/>
            </a:prstTxWarp>
          </a:bodyPr>
          <a:lstStyle/>
          <a:p>
            <a:pPr lvl="0"/>
            <a:endParaRPr lang="fr-FR" noProof="0" smtClean="0"/>
          </a:p>
        </p:txBody>
      </p:sp>
      <p:sp>
        <p:nvSpPr>
          <p:cNvPr id="5" name="Espace réservé des commentaires 4"/>
          <p:cNvSpPr>
            <a:spLocks noGrp="1"/>
          </p:cNvSpPr>
          <p:nvPr>
            <p:ph type="body" sz="quarter" idx="3"/>
          </p:nvPr>
        </p:nvSpPr>
        <p:spPr>
          <a:xfrm>
            <a:off x="711201" y="4860925"/>
            <a:ext cx="5676900" cy="4605338"/>
          </a:xfrm>
          <a:prstGeom prst="rect">
            <a:avLst/>
          </a:prstGeom>
        </p:spPr>
        <p:txBody>
          <a:bodyPr vert="horz" wrap="square" lIns="95516" tIns="47758" rIns="95516" bIns="47758" numCol="1" anchor="t" anchorCtr="0" compatLnSpc="1">
            <a:prstTxWarp prst="textNoShape">
              <a:avLst/>
            </a:prstTxWarp>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2" y="9720263"/>
            <a:ext cx="3076575" cy="512762"/>
          </a:xfrm>
          <a:prstGeom prst="rect">
            <a:avLst/>
          </a:prstGeom>
        </p:spPr>
        <p:txBody>
          <a:bodyPr vert="horz" wrap="square" lIns="95516" tIns="47758" rIns="95516" bIns="47758" numCol="1" anchor="b" anchorCtr="0" compatLnSpc="1">
            <a:prstTxWarp prst="textNoShape">
              <a:avLst/>
            </a:prstTxWarp>
          </a:bodyPr>
          <a:lstStyle>
            <a:lvl1pPr>
              <a:defRPr sz="1300">
                <a:latin typeface="Arial" charset="0"/>
                <a:ea typeface="ＭＳ Ｐゴシック" charset="-128"/>
              </a:defRPr>
            </a:lvl1pPr>
          </a:lstStyle>
          <a:p>
            <a:pPr>
              <a:defRPr/>
            </a:pPr>
            <a:endParaRPr lang="fr-FR"/>
          </a:p>
        </p:txBody>
      </p:sp>
      <p:sp>
        <p:nvSpPr>
          <p:cNvPr id="7" name="Espace réservé du numéro de diapositive 6"/>
          <p:cNvSpPr>
            <a:spLocks noGrp="1"/>
          </p:cNvSpPr>
          <p:nvPr>
            <p:ph type="sldNum" sz="quarter" idx="5"/>
          </p:nvPr>
        </p:nvSpPr>
        <p:spPr>
          <a:xfrm>
            <a:off x="4021139" y="9720263"/>
            <a:ext cx="3076575" cy="512762"/>
          </a:xfrm>
          <a:prstGeom prst="rect">
            <a:avLst/>
          </a:prstGeom>
        </p:spPr>
        <p:txBody>
          <a:bodyPr vert="horz" wrap="square" lIns="95516" tIns="47758" rIns="95516" bIns="47758" numCol="1" anchor="b" anchorCtr="0" compatLnSpc="1">
            <a:prstTxWarp prst="textNoShape">
              <a:avLst/>
            </a:prstTxWarp>
          </a:bodyPr>
          <a:lstStyle>
            <a:lvl1pPr algn="r">
              <a:defRPr sz="1300">
                <a:latin typeface="Arial" charset="0"/>
                <a:ea typeface="ＭＳ Ｐゴシック" charset="-128"/>
              </a:defRPr>
            </a:lvl1pPr>
          </a:lstStyle>
          <a:p>
            <a:pPr>
              <a:defRPr/>
            </a:pPr>
            <a:fld id="{064A10E3-48E0-4925-9603-F08B4E56917D}" type="slidenum">
              <a:rPr lang="fr-FR"/>
              <a:pPr>
                <a:defRPr/>
              </a:pPr>
              <a:t>‹N°›</a:t>
            </a:fld>
            <a:endParaRPr lang="fr-FR"/>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performanc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1588"/>
            <a:ext cx="9144000" cy="4581526"/>
          </a:xfrm>
          <a:prstGeom prst="rect">
            <a:avLst/>
          </a:prstGeom>
          <a:noFill/>
          <a:ln w="9525">
            <a:noFill/>
            <a:miter lim="800000"/>
            <a:headEnd/>
            <a:tailEnd/>
          </a:ln>
        </p:spPr>
      </p:pic>
      <p:sp>
        <p:nvSpPr>
          <p:cNvPr id="6" name="Rectangle 5"/>
          <p:cNvSpPr/>
          <p:nvPr/>
        </p:nvSpPr>
        <p:spPr>
          <a:xfrm>
            <a:off x="12700" y="4068763"/>
            <a:ext cx="6378575" cy="360362"/>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7" name="ZoneTexte 6"/>
          <p:cNvSpPr txBox="1"/>
          <p:nvPr/>
        </p:nvSpPr>
        <p:spPr>
          <a:xfrm>
            <a:off x="231775" y="4095750"/>
            <a:ext cx="7072313" cy="276225"/>
          </a:xfrm>
          <a:prstGeom prst="rect">
            <a:avLst/>
          </a:prstGeom>
          <a:noFill/>
        </p:spPr>
        <p:txBody>
          <a:bodyPr>
            <a:spAutoFit/>
          </a:bodyPr>
          <a:lstStyle/>
          <a:p>
            <a:pPr>
              <a:defRPr/>
            </a:pPr>
            <a:r>
              <a:rPr lang="fr-FR" sz="1200" dirty="0">
                <a:solidFill>
                  <a:schemeClr val="bg1"/>
                </a:solidFill>
                <a:ea typeface="ＭＳ Ｐゴシック" charset="-128"/>
              </a:rPr>
              <a:t>AGILITÉ  I  INTELLIGENCE COLLABORATIVE I  INNOVATION  I  PERFORMANCE</a:t>
            </a:r>
          </a:p>
        </p:txBody>
      </p:sp>
      <p:sp>
        <p:nvSpPr>
          <p:cNvPr id="8" name="ZoneTexte 7"/>
          <p:cNvSpPr txBox="1"/>
          <p:nvPr/>
        </p:nvSpPr>
        <p:spPr bwMode="auto">
          <a:xfrm>
            <a:off x="285750" y="1071563"/>
            <a:ext cx="2143125" cy="215900"/>
          </a:xfrm>
          <a:prstGeom prst="rect">
            <a:avLst/>
          </a:prstGeom>
          <a:noFill/>
        </p:spPr>
        <p:txBody>
          <a:bodyPr>
            <a:spAutoFit/>
          </a:bodyPr>
          <a:lstStyle/>
          <a:p>
            <a:pPr>
              <a:defRPr/>
            </a:pPr>
            <a:r>
              <a:rPr lang="en-US" sz="800" dirty="0">
                <a:ea typeface="ＭＳ Ｐゴシック" charset="-128"/>
                <a:cs typeface="Arial" charset="0"/>
              </a:rPr>
              <a:t>CONSULTING</a:t>
            </a:r>
            <a:r>
              <a:rPr lang="en-US" sz="800" dirty="0">
                <a:solidFill>
                  <a:schemeClr val="bg1"/>
                </a:solidFill>
                <a:ea typeface="ＭＳ Ｐゴシック" charset="-128"/>
                <a:cs typeface="Arial" charset="0"/>
              </a:rPr>
              <a:t> </a:t>
            </a:r>
            <a:r>
              <a:rPr lang="en-US" sz="800" dirty="0">
                <a:solidFill>
                  <a:schemeClr val="accent1"/>
                </a:solidFill>
                <a:ea typeface="ＭＳ Ｐゴシック" charset="-128"/>
                <a:cs typeface="Arial" charset="0"/>
              </a:rPr>
              <a:t>I</a:t>
            </a:r>
            <a:r>
              <a:rPr lang="en-US" sz="800" dirty="0">
                <a:solidFill>
                  <a:schemeClr val="bg1"/>
                </a:solidFill>
                <a:ea typeface="ＭＳ Ｐゴシック" charset="-128"/>
                <a:cs typeface="Arial" charset="0"/>
              </a:rPr>
              <a:t> </a:t>
            </a:r>
            <a:r>
              <a:rPr lang="en-US" sz="800" dirty="0">
                <a:ea typeface="ＭＳ Ｐゴシック" charset="-128"/>
                <a:cs typeface="Arial" charset="0"/>
              </a:rPr>
              <a:t>TECHNOLOGY</a:t>
            </a:r>
          </a:p>
        </p:txBody>
      </p:sp>
      <p:pic>
        <p:nvPicPr>
          <p:cNvPr id="9" name="Image 10" descr="LOGO Keyrus.png"/>
          <p:cNvPicPr>
            <a:picLocks noChangeAspect="1"/>
          </p:cNvPicPr>
          <p:nvPr/>
        </p:nvPicPr>
        <p:blipFill>
          <a:blip r:embed="rId3" cstate="print"/>
          <a:srcRect/>
          <a:stretch>
            <a:fillRect/>
          </a:stretch>
        </p:blipFill>
        <p:spPr bwMode="auto">
          <a:xfrm>
            <a:off x="357188" y="333375"/>
            <a:ext cx="1857375" cy="738188"/>
          </a:xfrm>
          <a:prstGeom prst="rect">
            <a:avLst/>
          </a:prstGeom>
          <a:noFill/>
          <a:ln w="9525">
            <a:noFill/>
            <a:miter lim="800000"/>
            <a:headEnd/>
            <a:tailEnd/>
          </a:ln>
        </p:spPr>
      </p:pic>
      <p:pic>
        <p:nvPicPr>
          <p:cNvPr id="10" name="Image 12" descr="aider.png"/>
          <p:cNvPicPr>
            <a:picLocks noChangeAspect="1"/>
          </p:cNvPicPr>
          <p:nvPr userDrawn="1"/>
        </p:nvPicPr>
        <p:blipFill>
          <a:blip r:embed="rId4" cstate="print"/>
          <a:srcRect/>
          <a:stretch>
            <a:fillRect/>
          </a:stretch>
        </p:blipFill>
        <p:spPr bwMode="auto">
          <a:xfrm>
            <a:off x="5434013" y="3014663"/>
            <a:ext cx="3709987" cy="1271587"/>
          </a:xfrm>
          <a:prstGeom prst="rect">
            <a:avLst/>
          </a:prstGeom>
          <a:noFill/>
          <a:ln w="9525">
            <a:noFill/>
            <a:miter lim="800000"/>
            <a:headEnd/>
            <a:tailEnd/>
          </a:ln>
        </p:spPr>
      </p:pic>
      <p:sp>
        <p:nvSpPr>
          <p:cNvPr id="26"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7"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28"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_agenda_collective_intelligenc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359" t="471"/>
          <a:stretch>
            <a:fillRect/>
          </a:stretch>
        </p:blipFill>
        <p:spPr bwMode="auto">
          <a:xfrm>
            <a:off x="0" y="0"/>
            <a:ext cx="3009900" cy="6858000"/>
          </a:xfrm>
          <a:prstGeom prst="rect">
            <a:avLst/>
          </a:prstGeom>
          <a:noFill/>
          <a:ln w="9525">
            <a:noFill/>
            <a:miter lim="800000"/>
            <a:headEnd/>
            <a:tailEnd/>
          </a:ln>
        </p:spPr>
      </p:pic>
      <p:pic>
        <p:nvPicPr>
          <p:cNvPr id="5" name="Image 17" descr="logo PPT.jpg"/>
          <p:cNvPicPr>
            <a:picLocks/>
          </p:cNvPicPr>
          <p:nvPr/>
        </p:nvPicPr>
        <p:blipFill>
          <a:blip r:embed="rId3" cstate="print"/>
          <a:srcRect/>
          <a:stretch>
            <a:fillRect/>
          </a:stretch>
        </p:blipFill>
        <p:spPr bwMode="auto">
          <a:xfrm>
            <a:off x="3143250" y="6516688"/>
            <a:ext cx="660400" cy="277812"/>
          </a:xfrm>
          <a:prstGeom prst="rect">
            <a:avLst/>
          </a:prstGeom>
          <a:noFill/>
          <a:ln w="9525">
            <a:noFill/>
            <a:miter lim="800000"/>
            <a:headEnd/>
            <a:tailEnd/>
          </a:ln>
        </p:spPr>
      </p:pic>
      <p:sp>
        <p:nvSpPr>
          <p:cNvPr id="6" name="Espace réservé du numéro de diapositive 5"/>
          <p:cNvSpPr txBox="1">
            <a:spLocks/>
          </p:cNvSpPr>
          <p:nvPr/>
        </p:nvSpPr>
        <p:spPr>
          <a:xfrm>
            <a:off x="8624888" y="6542088"/>
            <a:ext cx="447675" cy="225425"/>
          </a:xfrm>
          <a:prstGeom prst="rect">
            <a:avLst/>
          </a:prstGeom>
          <a:noFill/>
          <a:ln>
            <a:noFill/>
          </a:ln>
        </p:spPr>
        <p:txBody>
          <a:bodyPr anchor="ctr"/>
          <a:lstStyle>
            <a:lvl1pPr algn="r">
              <a:defRPr sz="700" smtClean="0">
                <a:solidFill>
                  <a:schemeClr val="bg1"/>
                </a:solidFill>
                <a:latin typeface="Calibri" charset="0"/>
              </a:defRPr>
            </a:lvl1pPr>
          </a:lstStyle>
          <a:p>
            <a:pPr>
              <a:defRPr/>
            </a:pPr>
            <a:fld id="{7D020A2D-E62B-4EA8-B2D0-B33B5F85D53E}" type="slidenum">
              <a:rPr lang="en-US" sz="1000" i="1">
                <a:solidFill>
                  <a:schemeClr val="tx1"/>
                </a:solidFill>
              </a:rPr>
              <a:pPr>
                <a:defRPr/>
              </a:pPr>
              <a:t>‹N°›</a:t>
            </a:fld>
            <a:endParaRPr lang="en-US" sz="1000" i="1" dirty="0">
              <a:solidFill>
                <a:schemeClr val="tx1"/>
              </a:solidFill>
            </a:endParaRPr>
          </a:p>
        </p:txBody>
      </p:sp>
      <p:pic>
        <p:nvPicPr>
          <p:cNvPr id="7" name="Image 12" descr="Intel-Coll_fr.png"/>
          <p:cNvPicPr>
            <a:picLocks noChangeAspect="1"/>
          </p:cNvPicPr>
          <p:nvPr/>
        </p:nvPicPr>
        <p:blipFill>
          <a:blip r:embed="rId4" cstate="print"/>
          <a:srcRect/>
          <a:stretch>
            <a:fillRect/>
          </a:stretch>
        </p:blipFill>
        <p:spPr bwMode="auto">
          <a:xfrm>
            <a:off x="0" y="214313"/>
            <a:ext cx="2071688" cy="1277937"/>
          </a:xfrm>
          <a:prstGeom prst="rect">
            <a:avLst/>
          </a:prstGeom>
          <a:noFill/>
          <a:ln w="9525">
            <a:noFill/>
            <a:miter lim="800000"/>
            <a:headEnd/>
            <a:tailEnd/>
          </a:ln>
        </p:spPr>
      </p:pic>
      <p:sp>
        <p:nvSpPr>
          <p:cNvPr id="8" name="Rectangle 7"/>
          <p:cNvSpPr/>
          <p:nvPr/>
        </p:nvSpPr>
        <p:spPr>
          <a:xfrm>
            <a:off x="3143240" y="642918"/>
            <a:ext cx="600076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1" name="Espace réservé du texte 12"/>
          <p:cNvSpPr>
            <a:spLocks noGrp="1"/>
          </p:cNvSpPr>
          <p:nvPr>
            <p:ph type="body" sz="quarter" idx="10"/>
          </p:nvPr>
        </p:nvSpPr>
        <p:spPr>
          <a:xfrm>
            <a:off x="3143240" y="928670"/>
            <a:ext cx="5643563" cy="5429289"/>
          </a:xfrm>
          <a:prstGeom prst="rect">
            <a:avLst/>
          </a:prstGeom>
        </p:spPr>
        <p:txBody>
          <a:bodyPr/>
          <a:lstStyle>
            <a:lvl1pPr marL="265113" indent="-265113">
              <a:lnSpc>
                <a:spcPct val="150000"/>
              </a:lnSpc>
              <a:buClr>
                <a:schemeClr val="bg1">
                  <a:lumMod val="65000"/>
                </a:schemeClr>
              </a:buClr>
              <a:buSzPct val="110000"/>
              <a:buFont typeface="Wingdings" pitchFamily="2" charset="2"/>
              <a:buChar char="§"/>
              <a:defRPr sz="1400"/>
            </a:lvl1pPr>
            <a:lvl2pPr marL="628650" indent="-265113">
              <a:lnSpc>
                <a:spcPct val="150000"/>
              </a:lnSpc>
              <a:buClr>
                <a:schemeClr val="bg1">
                  <a:lumMod val="65000"/>
                </a:schemeClr>
              </a:buClr>
              <a:buSzPct val="90000"/>
              <a:buFont typeface="Wingdings 3" pitchFamily="18" charset="2"/>
              <a:buChar char=""/>
              <a:defRPr sz="1200"/>
            </a:lvl2pPr>
            <a:lvl3pPr>
              <a:lnSpc>
                <a:spcPct val="150000"/>
              </a:lnSpc>
              <a:buClr>
                <a:schemeClr val="bg1">
                  <a:lumMod val="65000"/>
                </a:schemeClr>
              </a:buClr>
              <a:defRPr sz="1100"/>
            </a:lvl3pPr>
            <a:lvl4pPr>
              <a:buClr>
                <a:schemeClr val="bg1">
                  <a:lumMod val="65000"/>
                </a:schemeClr>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2" name="Titre 13"/>
          <p:cNvSpPr>
            <a:spLocks noGrp="1"/>
          </p:cNvSpPr>
          <p:nvPr>
            <p:ph type="title"/>
          </p:nvPr>
        </p:nvSpPr>
        <p:spPr>
          <a:xfrm>
            <a:off x="3143240" y="274638"/>
            <a:ext cx="5643602" cy="296842"/>
          </a:xfrm>
          <a:prstGeom prst="rect">
            <a:avLst/>
          </a:prstGeom>
        </p:spPr>
        <p:txBody>
          <a:bodyPr/>
          <a:lstStyle>
            <a:lvl1pPr algn="l">
              <a:defRPr lang="fr-FR" sz="1600" b="0" kern="1200" cap="all" baseline="0" dirty="0">
                <a:solidFill>
                  <a:schemeClr val="tx1"/>
                </a:solidFill>
                <a:latin typeface="+mj-lt"/>
                <a:ea typeface="+mn-ea"/>
                <a:cs typeface="+mn-cs"/>
              </a:defRPr>
            </a:lvl1pPr>
          </a:lstStyle>
          <a:p>
            <a:pPr lvl="0"/>
            <a:r>
              <a:rPr lang="fr-FR" noProof="0" smtClean="0"/>
              <a:t>Cliquez pour modifier le style du titre</a:t>
            </a:r>
            <a:endParaRPr lang="en-US" noProof="0"/>
          </a:p>
        </p:txBody>
      </p:sp>
      <p:sp>
        <p:nvSpPr>
          <p:cNvPr id="9" name="Espace réservé du pied de page 23"/>
          <p:cNvSpPr>
            <a:spLocks noGrp="1"/>
          </p:cNvSpPr>
          <p:nvPr>
            <p:ph type="ftr" sz="quarter" idx="11"/>
          </p:nvPr>
        </p:nvSpPr>
        <p:spPr>
          <a:xfrm>
            <a:off x="3857625" y="6580188"/>
            <a:ext cx="4572000" cy="160337"/>
          </a:xfrm>
        </p:spPr>
        <p:txBody>
          <a:bodyPr/>
          <a:lstStyle>
            <a:lvl1pPr algn="l">
              <a:defRPr sz="1000" b="0" i="1">
                <a:solidFill>
                  <a:schemeClr val="tx1"/>
                </a:solidFill>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_agenda_performance">
    <p:spTree>
      <p:nvGrpSpPr>
        <p:cNvPr id="1" name=""/>
        <p:cNvGrpSpPr/>
        <p:nvPr/>
      </p:nvGrpSpPr>
      <p:grpSpPr>
        <a:xfrm>
          <a:off x="0" y="0"/>
          <a:ext cx="0" cy="0"/>
          <a:chOff x="0" y="0"/>
          <a:chExt cx="0" cy="0"/>
        </a:xfrm>
      </p:grpSpPr>
      <p:sp>
        <p:nvSpPr>
          <p:cNvPr id="4" name="ZoneTexte 3"/>
          <p:cNvSpPr txBox="1"/>
          <p:nvPr/>
        </p:nvSpPr>
        <p:spPr>
          <a:xfrm>
            <a:off x="3429000" y="428625"/>
            <a:ext cx="5715000" cy="338138"/>
          </a:xfrm>
          <a:prstGeom prst="rect">
            <a:avLst/>
          </a:prstGeom>
          <a:noFill/>
        </p:spPr>
        <p:txBody>
          <a:bodyPr>
            <a:spAutoFit/>
          </a:bodyPr>
          <a:lstStyle/>
          <a:p>
            <a:pPr algn="r">
              <a:defRPr/>
            </a:pPr>
            <a:r>
              <a:rPr lang="en-US" sz="1600" b="1" dirty="0">
                <a:solidFill>
                  <a:schemeClr val="bg1"/>
                </a:solidFill>
                <a:ea typeface="ＭＳ Ｐゴシック" charset="-128"/>
              </a:rPr>
              <a:t>AGENDA</a:t>
            </a:r>
          </a:p>
        </p:txBody>
      </p:sp>
      <p:pic>
        <p:nvPicPr>
          <p:cNvPr id="5" name="Image 17" descr="logo PPT.jpg"/>
          <p:cNvPicPr>
            <a:picLocks/>
          </p:cNvPicPr>
          <p:nvPr/>
        </p:nvPicPr>
        <p:blipFill>
          <a:blip r:embed="rId2" cstate="print"/>
          <a:srcRect/>
          <a:stretch>
            <a:fillRect/>
          </a:stretch>
        </p:blipFill>
        <p:spPr bwMode="auto">
          <a:xfrm>
            <a:off x="3143250" y="6516688"/>
            <a:ext cx="660400" cy="277812"/>
          </a:xfrm>
          <a:prstGeom prst="rect">
            <a:avLst/>
          </a:prstGeom>
          <a:noFill/>
          <a:ln w="9525">
            <a:noFill/>
            <a:miter lim="800000"/>
            <a:headEnd/>
            <a:tailEnd/>
          </a:ln>
        </p:spPr>
      </p:pic>
      <p:sp>
        <p:nvSpPr>
          <p:cNvPr id="6" name="Espace réservé du numéro de diapositive 5"/>
          <p:cNvSpPr txBox="1">
            <a:spLocks/>
          </p:cNvSpPr>
          <p:nvPr/>
        </p:nvSpPr>
        <p:spPr>
          <a:xfrm>
            <a:off x="8624888" y="6542088"/>
            <a:ext cx="447675" cy="225425"/>
          </a:xfrm>
          <a:prstGeom prst="rect">
            <a:avLst/>
          </a:prstGeom>
          <a:noFill/>
          <a:ln>
            <a:noFill/>
          </a:ln>
        </p:spPr>
        <p:txBody>
          <a:bodyPr anchor="ctr"/>
          <a:lstStyle/>
          <a:p>
            <a:pPr algn="r">
              <a:defRPr/>
            </a:pPr>
            <a:fld id="{7320EFA8-44EC-446A-9411-9D1894FC14B7}" type="slidenum">
              <a:rPr lang="en-US" sz="1000" i="1">
                <a:latin typeface="Calibri" charset="0"/>
                <a:ea typeface="ＭＳ Ｐゴシック" charset="-128"/>
              </a:rPr>
              <a:pPr algn="r">
                <a:defRPr/>
              </a:pPr>
              <a:t>‹N°›</a:t>
            </a:fld>
            <a:endParaRPr lang="en-US" sz="1000" i="1" dirty="0">
              <a:latin typeface="Calibri" charset="0"/>
              <a:ea typeface="ＭＳ Ｐゴシック" charset="-128"/>
            </a:endParaRPr>
          </a:p>
        </p:txBody>
      </p:sp>
      <p:pic>
        <p:nvPicPr>
          <p:cNvPr id="7" name="Image 11" descr="Monit-perf.png"/>
          <p:cNvPicPr>
            <a:picLocks noChangeAspect="1"/>
          </p:cNvPicPr>
          <p:nvPr userDrawn="1"/>
        </p:nvPicPr>
        <p:blipFill>
          <a:blip r:embed="rId3" cstate="print"/>
          <a:srcRect/>
          <a:stretch>
            <a:fillRect/>
          </a:stretch>
        </p:blipFill>
        <p:spPr bwMode="auto">
          <a:xfrm>
            <a:off x="285750" y="44450"/>
            <a:ext cx="2214563" cy="1365250"/>
          </a:xfrm>
          <a:prstGeom prst="rect">
            <a:avLst/>
          </a:prstGeom>
          <a:noFill/>
          <a:ln w="9525">
            <a:noFill/>
            <a:miter lim="800000"/>
            <a:headEnd/>
            <a:tailEnd/>
          </a:ln>
        </p:spPr>
      </p:pic>
      <p:sp>
        <p:nvSpPr>
          <p:cNvPr id="8" name="Rectangle 7"/>
          <p:cNvSpPr/>
          <p:nvPr userDrawn="1"/>
        </p:nvSpPr>
        <p:spPr>
          <a:xfrm>
            <a:off x="3143240" y="642918"/>
            <a:ext cx="600076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pic>
        <p:nvPicPr>
          <p:cNvPr id="9" name="Picture 2"/>
          <p:cNvPicPr>
            <a:picLocks noChangeAspect="1" noChangeArrowheads="1"/>
          </p:cNvPicPr>
          <p:nvPr userDrawn="1"/>
        </p:nvPicPr>
        <p:blipFill>
          <a:blip r:embed="rId4" cstate="print"/>
          <a:srcRect/>
          <a:stretch>
            <a:fillRect/>
          </a:stretch>
        </p:blipFill>
        <p:spPr bwMode="auto">
          <a:xfrm>
            <a:off x="0" y="-15875"/>
            <a:ext cx="3014663" cy="6873875"/>
          </a:xfrm>
          <a:prstGeom prst="rect">
            <a:avLst/>
          </a:prstGeom>
          <a:noFill/>
          <a:ln w="9525">
            <a:noFill/>
            <a:miter lim="800000"/>
            <a:headEnd/>
            <a:tailEnd/>
          </a:ln>
        </p:spPr>
      </p:pic>
      <p:sp>
        <p:nvSpPr>
          <p:cNvPr id="13" name="Espace réservé du texte 12"/>
          <p:cNvSpPr>
            <a:spLocks noGrp="1"/>
          </p:cNvSpPr>
          <p:nvPr>
            <p:ph type="body" sz="quarter" idx="10"/>
          </p:nvPr>
        </p:nvSpPr>
        <p:spPr>
          <a:xfrm>
            <a:off x="3143240" y="928670"/>
            <a:ext cx="5643563" cy="5429289"/>
          </a:xfrm>
          <a:prstGeom prst="rect">
            <a:avLst/>
          </a:prstGeom>
        </p:spPr>
        <p:txBody>
          <a:bodyPr/>
          <a:lstStyle>
            <a:lvl1pPr marL="265113" indent="-265113">
              <a:lnSpc>
                <a:spcPct val="150000"/>
              </a:lnSpc>
              <a:buClr>
                <a:srgbClr val="A6A6A6"/>
              </a:buClr>
              <a:buSzPct val="110000"/>
              <a:buFont typeface="Wingdings" pitchFamily="2" charset="2"/>
              <a:buChar char="§"/>
              <a:defRPr sz="1400"/>
            </a:lvl1pPr>
            <a:lvl2pPr marL="628650" indent="-265113">
              <a:lnSpc>
                <a:spcPct val="150000"/>
              </a:lnSpc>
              <a:buClr>
                <a:srgbClr val="A6A6A6"/>
              </a:buClr>
              <a:buSzPct val="90000"/>
              <a:buFont typeface="Wingdings 3" pitchFamily="18" charset="2"/>
              <a:buChar char=""/>
              <a:defRPr sz="1200"/>
            </a:lvl2pPr>
            <a:lvl3pPr>
              <a:lnSpc>
                <a:spcPct val="150000"/>
              </a:lnSpc>
              <a:buClr>
                <a:srgbClr val="A6A6A6"/>
              </a:buClr>
              <a:defRPr sz="1100"/>
            </a:lvl3pPr>
            <a:lvl4pPr>
              <a:buClr>
                <a:schemeClr val="bg1">
                  <a:lumMod val="65000"/>
                </a:schemeClr>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4" name="Titre 13"/>
          <p:cNvSpPr>
            <a:spLocks noGrp="1"/>
          </p:cNvSpPr>
          <p:nvPr>
            <p:ph type="title"/>
          </p:nvPr>
        </p:nvSpPr>
        <p:spPr>
          <a:xfrm>
            <a:off x="3143240" y="274638"/>
            <a:ext cx="5643602" cy="296842"/>
          </a:xfrm>
          <a:prstGeom prst="rect">
            <a:avLst/>
          </a:prstGeom>
        </p:spPr>
        <p:txBody>
          <a:bodyPr/>
          <a:lstStyle>
            <a:lvl1pPr algn="l">
              <a:defRPr lang="fr-FR" sz="1600" b="0" kern="1200" cap="all" baseline="0" dirty="0">
                <a:solidFill>
                  <a:schemeClr val="tx1"/>
                </a:solidFill>
                <a:latin typeface="+mj-lt"/>
                <a:ea typeface="+mn-ea"/>
                <a:cs typeface="+mn-cs"/>
              </a:defRPr>
            </a:lvl1pPr>
          </a:lstStyle>
          <a:p>
            <a:pPr lvl="0"/>
            <a:r>
              <a:rPr lang="fr-FR" noProof="0" smtClean="0"/>
              <a:t>Cliquez pour modifier le style du titre</a:t>
            </a:r>
            <a:endParaRPr lang="en-US" noProof="0"/>
          </a:p>
        </p:txBody>
      </p:sp>
      <p:sp>
        <p:nvSpPr>
          <p:cNvPr id="10" name="Espace réservé du pied de page 23"/>
          <p:cNvSpPr>
            <a:spLocks noGrp="1"/>
          </p:cNvSpPr>
          <p:nvPr>
            <p:ph type="ftr" sz="quarter" idx="11"/>
          </p:nvPr>
        </p:nvSpPr>
        <p:spPr>
          <a:xfrm>
            <a:off x="3857625" y="6580188"/>
            <a:ext cx="4572000" cy="160337"/>
          </a:xfrm>
        </p:spPr>
        <p:txBody>
          <a:bodyPr/>
          <a:lstStyle>
            <a:lvl1pPr algn="l">
              <a:defRPr sz="1000" i="1">
                <a:solidFill>
                  <a:schemeClr val="tx1"/>
                </a:solidFill>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blue">
    <p:spTree>
      <p:nvGrpSpPr>
        <p:cNvPr id="1" name=""/>
        <p:cNvGrpSpPr/>
        <p:nvPr/>
      </p:nvGrpSpPr>
      <p:grpSpPr>
        <a:xfrm>
          <a:off x="0" y="0"/>
          <a:ext cx="0" cy="0"/>
          <a:chOff x="0" y="0"/>
          <a:chExt cx="0" cy="0"/>
        </a:xfrm>
      </p:grpSpPr>
      <p:pic>
        <p:nvPicPr>
          <p:cNvPr id="5" name="Image 17" descr="logo PPT.jpg"/>
          <p:cNvPicPr>
            <a:picLocks/>
          </p:cNvPicPr>
          <p:nvPr/>
        </p:nvPicPr>
        <p:blipFill>
          <a:blip r:embed="rId2" cstate="print"/>
          <a:srcRect/>
          <a:stretch>
            <a:fillRect/>
          </a:stretch>
        </p:blipFill>
        <p:spPr bwMode="auto">
          <a:xfrm>
            <a:off x="296863" y="6369050"/>
            <a:ext cx="660400" cy="277813"/>
          </a:xfrm>
          <a:prstGeom prst="rect">
            <a:avLst/>
          </a:prstGeom>
          <a:noFill/>
          <a:ln w="9525">
            <a:noFill/>
            <a:miter lim="800000"/>
            <a:headEnd/>
            <a:tailEnd/>
          </a:ln>
        </p:spPr>
      </p:pic>
      <p:cxnSp>
        <p:nvCxnSpPr>
          <p:cNvPr id="6" name="Connecteur droit 5"/>
          <p:cNvCxnSpPr/>
          <p:nvPr/>
        </p:nvCxnSpPr>
        <p:spPr>
          <a:xfrm flipV="1">
            <a:off x="1047750" y="6562725"/>
            <a:ext cx="7953375" cy="9525"/>
          </a:xfrm>
          <a:prstGeom prst="line">
            <a:avLst/>
          </a:prstGeom>
          <a:ln w="3175">
            <a:solidFill>
              <a:srgbClr val="347BA6"/>
            </a:solidFill>
          </a:ln>
          <a:effectLst/>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sp>
        <p:nvSpPr>
          <p:cNvPr id="7" name="Espace réservé du numéro de diapositive 5"/>
          <p:cNvSpPr txBox="1">
            <a:spLocks/>
          </p:cNvSpPr>
          <p:nvPr/>
        </p:nvSpPr>
        <p:spPr>
          <a:xfrm>
            <a:off x="8624888" y="6623050"/>
            <a:ext cx="447675" cy="223838"/>
          </a:xfrm>
          <a:prstGeom prst="rect">
            <a:avLst/>
          </a:prstGeom>
          <a:noFill/>
          <a:ln>
            <a:noFill/>
          </a:ln>
        </p:spPr>
        <p:txBody>
          <a:bodyPr anchor="ctr"/>
          <a:lstStyle/>
          <a:p>
            <a:pPr algn="r">
              <a:defRPr/>
            </a:pPr>
            <a:fld id="{D2205971-AD28-47CA-9369-7215E319B5EE}" type="slidenum">
              <a:rPr lang="en-US" sz="1000">
                <a:latin typeface="Calibri" charset="0"/>
                <a:ea typeface="ＭＳ Ｐゴシック" charset="-128"/>
              </a:rPr>
              <a:pPr algn="r">
                <a:defRPr/>
              </a:pPr>
              <a:t>‹N°›</a:t>
            </a:fld>
            <a:endParaRPr lang="en-US" sz="1000" dirty="0">
              <a:latin typeface="Calibri" charset="0"/>
              <a:ea typeface="ＭＳ Ｐゴシック" charset="-128"/>
            </a:endParaRPr>
          </a:p>
        </p:txBody>
      </p:sp>
      <p:sp>
        <p:nvSpPr>
          <p:cNvPr id="8" name="ZoneTexte 7"/>
          <p:cNvSpPr txBox="1"/>
          <p:nvPr/>
        </p:nvSpPr>
        <p:spPr>
          <a:xfrm rot="16200000" flipH="1">
            <a:off x="-1008856" y="5777706"/>
            <a:ext cx="2103438" cy="200025"/>
          </a:xfrm>
          <a:prstGeom prst="rect">
            <a:avLst/>
          </a:prstGeom>
          <a:noFill/>
        </p:spPr>
        <p:txBody>
          <a:bodyPr>
            <a:spAutoFit/>
          </a:bodyPr>
          <a:lstStyle/>
          <a:p>
            <a:pPr>
              <a:defRPr/>
            </a:pPr>
            <a:r>
              <a:rPr lang="en-US" sz="700" dirty="0">
                <a:solidFill>
                  <a:srgbClr val="898989"/>
                </a:solidFill>
                <a:ea typeface="ＭＳ Ｐゴシック" charset="-128"/>
                <a:cs typeface="Arial" charset="0"/>
              </a:rPr>
              <a:t>©  Keyrus - All rights reserved</a:t>
            </a:r>
          </a:p>
        </p:txBody>
      </p:sp>
      <p:sp>
        <p:nvSpPr>
          <p:cNvPr id="10" name="Rectangle 9"/>
          <p:cNvSpPr/>
          <p:nvPr userDrawn="1"/>
        </p:nvSpPr>
        <p:spPr>
          <a:xfrm>
            <a:off x="285720" y="857232"/>
            <a:ext cx="885828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9" name="Espace réservé du titre 1"/>
          <p:cNvSpPr>
            <a:spLocks noGrp="1"/>
          </p:cNvSpPr>
          <p:nvPr>
            <p:ph type="title"/>
          </p:nvPr>
        </p:nvSpPr>
        <p:spPr bwMode="auto">
          <a:xfrm>
            <a:off x="304801" y="563365"/>
            <a:ext cx="8696355" cy="29386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400">
                <a:solidFill>
                  <a:srgbClr val="347BA6"/>
                </a:solidFill>
              </a:defRPr>
            </a:lvl1pPr>
          </a:lstStyle>
          <a:p>
            <a:pPr lvl="0"/>
            <a:r>
              <a:rPr lang="fr-FR" noProof="0" smtClean="0"/>
              <a:t>Cliquez pour modifier le style du titre</a:t>
            </a:r>
            <a:endParaRPr lang="en-US" noProof="0" dirty="0" smtClean="0"/>
          </a:p>
        </p:txBody>
      </p:sp>
      <p:sp>
        <p:nvSpPr>
          <p:cNvPr id="11" name="Espace réservé du texte 34"/>
          <p:cNvSpPr>
            <a:spLocks noGrp="1"/>
          </p:cNvSpPr>
          <p:nvPr>
            <p:ph type="body" sz="quarter" idx="10"/>
          </p:nvPr>
        </p:nvSpPr>
        <p:spPr>
          <a:xfrm>
            <a:off x="295274" y="220800"/>
            <a:ext cx="8705882" cy="342564"/>
          </a:xfrm>
          <a:prstGeom prst="rect">
            <a:avLst/>
          </a:prstGeom>
        </p:spPr>
        <p:txBody>
          <a:bodyPr/>
          <a:lstStyle>
            <a:lvl1pPr>
              <a:buNone/>
              <a:defRPr sz="1600" b="0" cap="all" baseline="0">
                <a:solidFill>
                  <a:schemeClr val="tx1"/>
                </a:solidFill>
                <a:latin typeface="+mj-lt"/>
              </a:defRPr>
            </a:lvl1pPr>
            <a:lvl2pPr>
              <a:buNone/>
              <a:defRPr sz="2000" cap="all" baseline="0"/>
            </a:lvl2pPr>
            <a:lvl3pPr>
              <a:buNone/>
              <a:defRPr sz="2000" cap="all" baseline="0"/>
            </a:lvl3pPr>
            <a:lvl4pPr>
              <a:buNone/>
              <a:defRPr sz="2000" cap="all" baseline="0"/>
            </a:lvl4pPr>
            <a:lvl5pPr>
              <a:buNone/>
              <a:defRPr sz="2000" cap="all" baseline="0"/>
            </a:lvl5pPr>
          </a:lstStyle>
          <a:p>
            <a:pPr lvl="0"/>
            <a:r>
              <a:rPr lang="fr-FR" noProof="0" smtClean="0"/>
              <a:t>Cliquez pour modifier les styles du texte du masque</a:t>
            </a:r>
          </a:p>
        </p:txBody>
      </p:sp>
      <p:sp>
        <p:nvSpPr>
          <p:cNvPr id="21" name="Espace réservé du texte 12"/>
          <p:cNvSpPr>
            <a:spLocks noGrp="1"/>
          </p:cNvSpPr>
          <p:nvPr>
            <p:ph type="body" sz="quarter" idx="11"/>
          </p:nvPr>
        </p:nvSpPr>
        <p:spPr>
          <a:xfrm>
            <a:off x="285720" y="1142984"/>
            <a:ext cx="8715436" cy="5214975"/>
          </a:xfrm>
          <a:prstGeom prst="rect">
            <a:avLst/>
          </a:prstGeom>
        </p:spPr>
        <p:txBody>
          <a:bodyPr/>
          <a:lstStyle>
            <a:lvl1pPr marL="265113" indent="-265113">
              <a:lnSpc>
                <a:spcPct val="150000"/>
              </a:lnSpc>
              <a:buClr>
                <a:srgbClr val="347BA6"/>
              </a:buClr>
              <a:buSzPct val="110000"/>
              <a:buFont typeface="Wingdings" pitchFamily="2" charset="2"/>
              <a:buChar char="§"/>
              <a:defRPr sz="1400"/>
            </a:lvl1pPr>
            <a:lvl2pPr marL="628650" indent="-265113">
              <a:lnSpc>
                <a:spcPct val="150000"/>
              </a:lnSpc>
              <a:buClr>
                <a:srgbClr val="347BA6"/>
              </a:buClr>
              <a:buSzPct val="90000"/>
              <a:buFont typeface="Wingdings 3" pitchFamily="18" charset="2"/>
              <a:buChar char=""/>
              <a:defRPr sz="1200"/>
            </a:lvl2pPr>
            <a:lvl3pPr>
              <a:lnSpc>
                <a:spcPct val="150000"/>
              </a:lnSpc>
              <a:buClr>
                <a:srgbClr val="347BA6"/>
              </a:buClr>
              <a:defRPr sz="1100"/>
            </a:lvl3pPr>
            <a:lvl4pPr>
              <a:buClr>
                <a:srgbClr val="76BADC"/>
              </a:buClr>
              <a:buFont typeface="Arial" pitchFamily="34" charset="0"/>
              <a:buChar char="-"/>
              <a:defRPr sz="1050"/>
            </a:lvl4pPr>
            <a:lvl5pPr>
              <a:buNone/>
              <a:defRPr sz="105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2" name="Espace réservé du pied de page 23"/>
          <p:cNvSpPr>
            <a:spLocks noGrp="1"/>
          </p:cNvSpPr>
          <p:nvPr>
            <p:ph type="ftr" sz="quarter" idx="12"/>
          </p:nvPr>
        </p:nvSpPr>
        <p:spPr>
          <a:xfrm>
            <a:off x="1684338" y="6613525"/>
            <a:ext cx="6048375" cy="150813"/>
          </a:xfrm>
        </p:spPr>
        <p:txBody>
          <a:bodyPr/>
          <a:lstStyle>
            <a:lvl1pPr algn="l">
              <a:defRPr sz="800" i="1">
                <a:solidFill>
                  <a:schemeClr val="tx1"/>
                </a:solidFill>
              </a:defRPr>
            </a:lvl1pPr>
          </a:lstStyle>
          <a:p>
            <a:pPr>
              <a:defRPr/>
            </a:pPr>
            <a:r>
              <a:rPr lang="en-US" dirty="0"/>
              <a:t>Titre de la </a:t>
            </a:r>
            <a:r>
              <a:rPr lang="en-US" dirty="0" err="1"/>
              <a:t>présentation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red">
    <p:spTree>
      <p:nvGrpSpPr>
        <p:cNvPr id="1" name=""/>
        <p:cNvGrpSpPr/>
        <p:nvPr/>
      </p:nvGrpSpPr>
      <p:grpSpPr>
        <a:xfrm>
          <a:off x="0" y="0"/>
          <a:ext cx="0" cy="0"/>
          <a:chOff x="0" y="0"/>
          <a:chExt cx="0" cy="0"/>
        </a:xfrm>
      </p:grpSpPr>
      <p:cxnSp>
        <p:nvCxnSpPr>
          <p:cNvPr id="5" name="Connecteur droit 4"/>
          <p:cNvCxnSpPr/>
          <p:nvPr userDrawn="1"/>
        </p:nvCxnSpPr>
        <p:spPr>
          <a:xfrm flipV="1">
            <a:off x="1009650" y="6577013"/>
            <a:ext cx="8005763" cy="4762"/>
          </a:xfrm>
          <a:prstGeom prst="line">
            <a:avLst/>
          </a:prstGeom>
          <a:ln w="127">
            <a:solidFill>
              <a:srgbClr val="CF003D"/>
            </a:solidFill>
          </a:ln>
          <a:effectLst/>
        </p:spPr>
        <p:style>
          <a:lnRef idx="1">
            <a:schemeClr val="accent1"/>
          </a:lnRef>
          <a:fillRef idx="0">
            <a:schemeClr val="accent1"/>
          </a:fillRef>
          <a:effectRef idx="0">
            <a:schemeClr val="accent1"/>
          </a:effectRef>
          <a:fontRef idx="minor">
            <a:schemeClr val="tx1"/>
          </a:fontRef>
        </p:style>
      </p:cxnSp>
      <p:pic>
        <p:nvPicPr>
          <p:cNvPr id="6" name="Image 17" descr="logo PPT.jpg"/>
          <p:cNvPicPr>
            <a:picLocks/>
          </p:cNvPicPr>
          <p:nvPr/>
        </p:nvPicPr>
        <p:blipFill>
          <a:blip r:embed="rId2" cstate="print"/>
          <a:srcRect/>
          <a:stretch>
            <a:fillRect/>
          </a:stretch>
        </p:blipFill>
        <p:spPr bwMode="auto">
          <a:xfrm>
            <a:off x="296863" y="6380163"/>
            <a:ext cx="660400" cy="277812"/>
          </a:xfrm>
          <a:prstGeom prst="rect">
            <a:avLst/>
          </a:prstGeom>
          <a:noFill/>
          <a:ln w="9525">
            <a:noFill/>
            <a:miter lim="800000"/>
            <a:headEnd/>
            <a:tailEnd/>
          </a:ln>
        </p:spPr>
      </p:pic>
      <p:sp>
        <p:nvSpPr>
          <p:cNvPr id="7" name="Espace réservé du numéro de diapositive 5"/>
          <p:cNvSpPr txBox="1">
            <a:spLocks/>
          </p:cNvSpPr>
          <p:nvPr/>
        </p:nvSpPr>
        <p:spPr>
          <a:xfrm>
            <a:off x="8624888" y="6640513"/>
            <a:ext cx="447675" cy="223837"/>
          </a:xfrm>
          <a:prstGeom prst="rect">
            <a:avLst/>
          </a:prstGeom>
          <a:noFill/>
          <a:ln>
            <a:noFill/>
          </a:ln>
        </p:spPr>
        <p:txBody>
          <a:bodyPr anchor="ctr"/>
          <a:lstStyle/>
          <a:p>
            <a:pPr algn="r">
              <a:defRPr/>
            </a:pPr>
            <a:fld id="{31A8DC57-A47C-490A-9A89-9B72D3685901}" type="slidenum">
              <a:rPr lang="en-US" sz="1000">
                <a:latin typeface="Calibri" charset="0"/>
                <a:ea typeface="ＭＳ Ｐゴシック" charset="-128"/>
              </a:rPr>
              <a:pPr algn="r">
                <a:defRPr/>
              </a:pPr>
              <a:t>‹N°›</a:t>
            </a:fld>
            <a:endParaRPr lang="en-US" sz="1000" dirty="0">
              <a:latin typeface="Calibri" charset="0"/>
              <a:ea typeface="ＭＳ Ｐゴシック" charset="-128"/>
            </a:endParaRPr>
          </a:p>
        </p:txBody>
      </p:sp>
      <p:sp>
        <p:nvSpPr>
          <p:cNvPr id="8" name="ZoneTexte 7"/>
          <p:cNvSpPr txBox="1"/>
          <p:nvPr/>
        </p:nvSpPr>
        <p:spPr>
          <a:xfrm rot="16200000" flipH="1">
            <a:off x="-1008856" y="5777706"/>
            <a:ext cx="2103438" cy="200025"/>
          </a:xfrm>
          <a:prstGeom prst="rect">
            <a:avLst/>
          </a:prstGeom>
          <a:noFill/>
        </p:spPr>
        <p:txBody>
          <a:bodyPr>
            <a:spAutoFit/>
          </a:bodyPr>
          <a:lstStyle/>
          <a:p>
            <a:pPr>
              <a:defRPr/>
            </a:pPr>
            <a:r>
              <a:rPr lang="en-US" sz="700" dirty="0">
                <a:solidFill>
                  <a:srgbClr val="A6A6A6"/>
                </a:solidFill>
                <a:ea typeface="ＭＳ Ｐゴシック" charset="-128"/>
                <a:cs typeface="Arial" charset="0"/>
              </a:rPr>
              <a:t>©  Keyrus - All rights reserved</a:t>
            </a:r>
          </a:p>
        </p:txBody>
      </p:sp>
      <p:sp>
        <p:nvSpPr>
          <p:cNvPr id="10" name="Rectangle 9"/>
          <p:cNvSpPr/>
          <p:nvPr userDrawn="1"/>
        </p:nvSpPr>
        <p:spPr>
          <a:xfrm>
            <a:off x="285720" y="857232"/>
            <a:ext cx="885828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128"/>
            </a:endParaRPr>
          </a:p>
        </p:txBody>
      </p:sp>
      <p:sp>
        <p:nvSpPr>
          <p:cNvPr id="9" name="Espace réservé du titre 1"/>
          <p:cNvSpPr>
            <a:spLocks noGrp="1"/>
          </p:cNvSpPr>
          <p:nvPr>
            <p:ph type="title"/>
          </p:nvPr>
        </p:nvSpPr>
        <p:spPr bwMode="auto">
          <a:xfrm>
            <a:off x="304801" y="563365"/>
            <a:ext cx="8676307" cy="29386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400">
                <a:solidFill>
                  <a:srgbClr val="CF003D"/>
                </a:solidFill>
              </a:defRPr>
            </a:lvl1pPr>
          </a:lstStyle>
          <a:p>
            <a:pPr lvl="0"/>
            <a:r>
              <a:rPr lang="fr-FR" noProof="0" smtClean="0"/>
              <a:t>Cliquez pour modifier le style du titre</a:t>
            </a:r>
            <a:endParaRPr lang="en-US" noProof="0" dirty="0" smtClean="0"/>
          </a:p>
        </p:txBody>
      </p:sp>
      <p:sp>
        <p:nvSpPr>
          <p:cNvPr id="11" name="Espace réservé du texte 34"/>
          <p:cNvSpPr>
            <a:spLocks noGrp="1"/>
          </p:cNvSpPr>
          <p:nvPr>
            <p:ph type="body" sz="quarter" idx="10"/>
          </p:nvPr>
        </p:nvSpPr>
        <p:spPr>
          <a:xfrm>
            <a:off x="295274" y="220800"/>
            <a:ext cx="8705882" cy="342564"/>
          </a:xfrm>
          <a:prstGeom prst="rect">
            <a:avLst/>
          </a:prstGeom>
        </p:spPr>
        <p:txBody>
          <a:bodyPr/>
          <a:lstStyle>
            <a:lvl1pPr>
              <a:buNone/>
              <a:defRPr lang="fr-FR" sz="1600" b="0" kern="1200" cap="all" baseline="0" dirty="0" smtClean="0">
                <a:solidFill>
                  <a:schemeClr val="tx1"/>
                </a:solidFill>
                <a:latin typeface="+mj-lt"/>
                <a:ea typeface="+mn-ea"/>
                <a:cs typeface="+mn-cs"/>
              </a:defRPr>
            </a:lvl1pPr>
            <a:lvl2pPr>
              <a:buNone/>
              <a:defRPr sz="2000" cap="all" baseline="0"/>
            </a:lvl2pPr>
            <a:lvl3pPr>
              <a:buNone/>
              <a:defRPr sz="2000" cap="all" baseline="0"/>
            </a:lvl3pPr>
            <a:lvl4pPr>
              <a:buNone/>
              <a:defRPr sz="2000" cap="all" baseline="0"/>
            </a:lvl4pPr>
            <a:lvl5pPr>
              <a:buNone/>
              <a:defRPr sz="2000" cap="all" baseline="0"/>
            </a:lvl5pPr>
          </a:lstStyle>
          <a:p>
            <a:pPr lvl="0"/>
            <a:r>
              <a:rPr lang="fr-FR" noProof="0" smtClean="0"/>
              <a:t>Cliquez pour modifier les styles du texte du masque</a:t>
            </a:r>
          </a:p>
        </p:txBody>
      </p:sp>
      <p:sp>
        <p:nvSpPr>
          <p:cNvPr id="16" name="Espace réservé du texte 12"/>
          <p:cNvSpPr>
            <a:spLocks noGrp="1"/>
          </p:cNvSpPr>
          <p:nvPr>
            <p:ph type="body" sz="quarter" idx="11"/>
          </p:nvPr>
        </p:nvSpPr>
        <p:spPr>
          <a:xfrm>
            <a:off x="285720" y="1142984"/>
            <a:ext cx="8715436" cy="5214975"/>
          </a:xfrm>
          <a:prstGeom prst="rect">
            <a:avLst/>
          </a:prstGeom>
        </p:spPr>
        <p:txBody>
          <a:bodyPr/>
          <a:lstStyle>
            <a:lvl1pPr marL="265113" indent="-265113">
              <a:lnSpc>
                <a:spcPct val="150000"/>
              </a:lnSpc>
              <a:buClr>
                <a:srgbClr val="CF003D"/>
              </a:buClr>
              <a:buSzPct val="110000"/>
              <a:buFont typeface="Wingdings" pitchFamily="2" charset="2"/>
              <a:buChar char="§"/>
              <a:defRPr sz="1400"/>
            </a:lvl1pPr>
            <a:lvl2pPr marL="628650" indent="-265113">
              <a:lnSpc>
                <a:spcPct val="150000"/>
              </a:lnSpc>
              <a:buClr>
                <a:srgbClr val="CF003D"/>
              </a:buClr>
              <a:buSzPct val="90000"/>
              <a:buFont typeface="Wingdings 3" pitchFamily="18" charset="2"/>
              <a:buChar char=""/>
              <a:defRPr sz="1200"/>
            </a:lvl2pPr>
            <a:lvl3pPr>
              <a:lnSpc>
                <a:spcPct val="150000"/>
              </a:lnSpc>
              <a:buClr>
                <a:srgbClr val="CF003D"/>
              </a:buClr>
              <a:defRPr sz="1100"/>
            </a:lvl3pPr>
            <a:lvl4pPr>
              <a:buClr>
                <a:schemeClr val="accent2"/>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2" name="Espace réservé du pied de page 23"/>
          <p:cNvSpPr>
            <a:spLocks noGrp="1"/>
          </p:cNvSpPr>
          <p:nvPr>
            <p:ph type="ftr" sz="quarter" idx="12"/>
          </p:nvPr>
        </p:nvSpPr>
        <p:spPr>
          <a:xfrm>
            <a:off x="1541463" y="6642100"/>
            <a:ext cx="6048375" cy="150813"/>
          </a:xfrm>
        </p:spPr>
        <p:txBody>
          <a:bodyPr/>
          <a:lstStyle>
            <a:lvl1pPr algn="l">
              <a:defRPr sz="800" i="1">
                <a:solidFill>
                  <a:schemeClr val="tx1"/>
                </a:solidFill>
              </a:defRPr>
            </a:lvl1pPr>
          </a:lstStyle>
          <a:p>
            <a:pPr>
              <a:defRPr/>
            </a:pPr>
            <a:r>
              <a:rPr lang="en-US"/>
              <a:t>Titre de la présentation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_green">
    <p:spTree>
      <p:nvGrpSpPr>
        <p:cNvPr id="1" name=""/>
        <p:cNvGrpSpPr/>
        <p:nvPr/>
      </p:nvGrpSpPr>
      <p:grpSpPr>
        <a:xfrm>
          <a:off x="0" y="0"/>
          <a:ext cx="0" cy="0"/>
          <a:chOff x="0" y="0"/>
          <a:chExt cx="0" cy="0"/>
        </a:xfrm>
      </p:grpSpPr>
      <p:pic>
        <p:nvPicPr>
          <p:cNvPr id="5" name="Image 17" descr="logo PPT.jpg"/>
          <p:cNvPicPr>
            <a:picLocks/>
          </p:cNvPicPr>
          <p:nvPr/>
        </p:nvPicPr>
        <p:blipFill>
          <a:blip r:embed="rId2" cstate="print"/>
          <a:srcRect/>
          <a:stretch>
            <a:fillRect/>
          </a:stretch>
        </p:blipFill>
        <p:spPr bwMode="auto">
          <a:xfrm>
            <a:off x="296863" y="6369050"/>
            <a:ext cx="660400" cy="277813"/>
          </a:xfrm>
          <a:prstGeom prst="rect">
            <a:avLst/>
          </a:prstGeom>
          <a:noFill/>
          <a:ln w="9525">
            <a:noFill/>
            <a:miter lim="800000"/>
            <a:headEnd/>
            <a:tailEnd/>
          </a:ln>
        </p:spPr>
      </p:pic>
      <p:cxnSp>
        <p:nvCxnSpPr>
          <p:cNvPr id="6" name="Connecteur droit 5"/>
          <p:cNvCxnSpPr/>
          <p:nvPr/>
        </p:nvCxnSpPr>
        <p:spPr>
          <a:xfrm flipV="1">
            <a:off x="1047750" y="6562725"/>
            <a:ext cx="7953375" cy="9525"/>
          </a:xfrm>
          <a:prstGeom prst="line">
            <a:avLst/>
          </a:prstGeom>
          <a:ln w="3175">
            <a:solidFill>
              <a:srgbClr val="00B050"/>
            </a:solidFill>
          </a:ln>
          <a:effectLst/>
          <a:scene3d>
            <a:camera prst="orthographicFront"/>
            <a:lightRig rig="threePt" dir="t"/>
          </a:scene3d>
          <a:sp3d extrusionH="76200">
            <a:extrusionClr>
              <a:schemeClr val="bg1"/>
            </a:extrusionClr>
          </a:sp3d>
        </p:spPr>
        <p:style>
          <a:lnRef idx="1">
            <a:schemeClr val="accent1"/>
          </a:lnRef>
          <a:fillRef idx="0">
            <a:schemeClr val="accent1"/>
          </a:fillRef>
          <a:effectRef idx="0">
            <a:schemeClr val="accent1"/>
          </a:effectRef>
          <a:fontRef idx="minor">
            <a:schemeClr val="tx1"/>
          </a:fontRef>
        </p:style>
      </p:cxnSp>
      <p:sp>
        <p:nvSpPr>
          <p:cNvPr id="7" name="Espace réservé du numéro de diapositive 5"/>
          <p:cNvSpPr txBox="1">
            <a:spLocks/>
          </p:cNvSpPr>
          <p:nvPr/>
        </p:nvSpPr>
        <p:spPr>
          <a:xfrm>
            <a:off x="8624888" y="6623050"/>
            <a:ext cx="447675" cy="223838"/>
          </a:xfrm>
          <a:prstGeom prst="rect">
            <a:avLst/>
          </a:prstGeom>
          <a:noFill/>
          <a:ln>
            <a:noFill/>
          </a:ln>
        </p:spPr>
        <p:txBody>
          <a:bodyPr anchor="ctr"/>
          <a:lstStyle/>
          <a:p>
            <a:pPr algn="r">
              <a:defRPr/>
            </a:pPr>
            <a:fld id="{D2205971-AD28-47CA-9369-7215E319B5EE}" type="slidenum">
              <a:rPr lang="en-US" sz="1000">
                <a:latin typeface="Calibri" charset="0"/>
                <a:ea typeface="ＭＳ Ｐゴシック" charset="-128"/>
              </a:rPr>
              <a:pPr algn="r">
                <a:defRPr/>
              </a:pPr>
              <a:t>‹N°›</a:t>
            </a:fld>
            <a:endParaRPr lang="en-US" sz="1000" dirty="0">
              <a:latin typeface="Calibri" charset="0"/>
              <a:ea typeface="ＭＳ Ｐゴシック" charset="-128"/>
            </a:endParaRPr>
          </a:p>
        </p:txBody>
      </p:sp>
      <p:sp>
        <p:nvSpPr>
          <p:cNvPr id="8" name="ZoneTexte 7"/>
          <p:cNvSpPr txBox="1"/>
          <p:nvPr/>
        </p:nvSpPr>
        <p:spPr>
          <a:xfrm rot="16200000" flipH="1">
            <a:off x="-1008856" y="5777706"/>
            <a:ext cx="2103438" cy="200025"/>
          </a:xfrm>
          <a:prstGeom prst="rect">
            <a:avLst/>
          </a:prstGeom>
          <a:noFill/>
        </p:spPr>
        <p:txBody>
          <a:bodyPr>
            <a:spAutoFit/>
          </a:bodyPr>
          <a:lstStyle/>
          <a:p>
            <a:pPr>
              <a:defRPr/>
            </a:pPr>
            <a:r>
              <a:rPr lang="en-US" sz="700" dirty="0">
                <a:solidFill>
                  <a:srgbClr val="898989"/>
                </a:solidFill>
                <a:ea typeface="ＭＳ Ｐゴシック" charset="-128"/>
                <a:cs typeface="Arial" charset="0"/>
              </a:rPr>
              <a:t>©  Keyrus - All rights reserved</a:t>
            </a:r>
          </a:p>
        </p:txBody>
      </p:sp>
      <p:sp>
        <p:nvSpPr>
          <p:cNvPr id="10" name="Rectangle 9"/>
          <p:cNvSpPr/>
          <p:nvPr userDrawn="1"/>
        </p:nvSpPr>
        <p:spPr>
          <a:xfrm>
            <a:off x="285720" y="857232"/>
            <a:ext cx="885828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9" name="Espace réservé du titre 1"/>
          <p:cNvSpPr>
            <a:spLocks noGrp="1"/>
          </p:cNvSpPr>
          <p:nvPr>
            <p:ph type="title"/>
          </p:nvPr>
        </p:nvSpPr>
        <p:spPr bwMode="auto">
          <a:xfrm>
            <a:off x="304801" y="563365"/>
            <a:ext cx="8696355" cy="29386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400">
                <a:solidFill>
                  <a:srgbClr val="00B050"/>
                </a:solidFill>
              </a:defRPr>
            </a:lvl1pPr>
          </a:lstStyle>
          <a:p>
            <a:pPr lvl="0"/>
            <a:r>
              <a:rPr lang="fr-FR" noProof="0" smtClean="0"/>
              <a:t>Cliquez pour modifier le style du titre</a:t>
            </a:r>
            <a:endParaRPr lang="en-US" noProof="0" dirty="0" smtClean="0"/>
          </a:p>
        </p:txBody>
      </p:sp>
      <p:sp>
        <p:nvSpPr>
          <p:cNvPr id="11" name="Espace réservé du texte 34"/>
          <p:cNvSpPr>
            <a:spLocks noGrp="1"/>
          </p:cNvSpPr>
          <p:nvPr>
            <p:ph type="body" sz="quarter" idx="10"/>
          </p:nvPr>
        </p:nvSpPr>
        <p:spPr>
          <a:xfrm>
            <a:off x="295274" y="220800"/>
            <a:ext cx="8705882" cy="342564"/>
          </a:xfrm>
          <a:prstGeom prst="rect">
            <a:avLst/>
          </a:prstGeom>
        </p:spPr>
        <p:txBody>
          <a:bodyPr/>
          <a:lstStyle>
            <a:lvl1pPr>
              <a:buNone/>
              <a:defRPr sz="1600" b="0" cap="all" baseline="0">
                <a:solidFill>
                  <a:schemeClr val="tx1"/>
                </a:solidFill>
                <a:latin typeface="+mj-lt"/>
              </a:defRPr>
            </a:lvl1pPr>
            <a:lvl2pPr>
              <a:buNone/>
              <a:defRPr sz="2000" cap="all" baseline="0"/>
            </a:lvl2pPr>
            <a:lvl3pPr>
              <a:buNone/>
              <a:defRPr sz="2000" cap="all" baseline="0"/>
            </a:lvl3pPr>
            <a:lvl4pPr>
              <a:buNone/>
              <a:defRPr sz="2000" cap="all" baseline="0"/>
            </a:lvl4pPr>
            <a:lvl5pPr>
              <a:buNone/>
              <a:defRPr sz="2000" cap="all" baseline="0"/>
            </a:lvl5pPr>
          </a:lstStyle>
          <a:p>
            <a:pPr lvl="0"/>
            <a:r>
              <a:rPr lang="fr-FR" noProof="0" smtClean="0"/>
              <a:t>Cliquez pour modifier les styles du texte du masque</a:t>
            </a:r>
          </a:p>
        </p:txBody>
      </p:sp>
      <p:sp>
        <p:nvSpPr>
          <p:cNvPr id="21" name="Espace réservé du texte 12"/>
          <p:cNvSpPr>
            <a:spLocks noGrp="1"/>
          </p:cNvSpPr>
          <p:nvPr>
            <p:ph type="body" sz="quarter" idx="11"/>
          </p:nvPr>
        </p:nvSpPr>
        <p:spPr>
          <a:xfrm>
            <a:off x="285720" y="1142984"/>
            <a:ext cx="8715436" cy="5214975"/>
          </a:xfrm>
          <a:prstGeom prst="rect">
            <a:avLst/>
          </a:prstGeom>
        </p:spPr>
        <p:txBody>
          <a:bodyPr/>
          <a:lstStyle>
            <a:lvl1pPr marL="265113" indent="-265113">
              <a:lnSpc>
                <a:spcPct val="150000"/>
              </a:lnSpc>
              <a:buClr>
                <a:srgbClr val="00B050"/>
              </a:buClr>
              <a:buSzPct val="110000"/>
              <a:buFont typeface="Wingdings" pitchFamily="2" charset="2"/>
              <a:buChar char="§"/>
              <a:defRPr sz="1400"/>
            </a:lvl1pPr>
            <a:lvl2pPr marL="628650" indent="-265113">
              <a:lnSpc>
                <a:spcPct val="150000"/>
              </a:lnSpc>
              <a:buClr>
                <a:srgbClr val="00B050"/>
              </a:buClr>
              <a:buSzPct val="90000"/>
              <a:buFont typeface="Wingdings 3" pitchFamily="18" charset="2"/>
              <a:buChar char=""/>
              <a:defRPr sz="1200"/>
            </a:lvl2pPr>
            <a:lvl3pPr>
              <a:lnSpc>
                <a:spcPct val="150000"/>
              </a:lnSpc>
              <a:buClr>
                <a:srgbClr val="00B050"/>
              </a:buClr>
              <a:defRPr sz="1100"/>
            </a:lvl3pPr>
            <a:lvl4pPr>
              <a:buClr>
                <a:srgbClr val="76BADC"/>
              </a:buClr>
              <a:buFont typeface="Arial" pitchFamily="34" charset="0"/>
              <a:buChar char="-"/>
              <a:defRPr sz="1050"/>
            </a:lvl4pPr>
            <a:lvl5pPr>
              <a:buNone/>
              <a:defRPr sz="105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2" name="Espace réservé du pied de page 23"/>
          <p:cNvSpPr>
            <a:spLocks noGrp="1"/>
          </p:cNvSpPr>
          <p:nvPr>
            <p:ph type="ftr" sz="quarter" idx="12"/>
          </p:nvPr>
        </p:nvSpPr>
        <p:spPr>
          <a:xfrm>
            <a:off x="1684338" y="6613525"/>
            <a:ext cx="6048375" cy="150813"/>
          </a:xfrm>
        </p:spPr>
        <p:txBody>
          <a:bodyPr/>
          <a:lstStyle>
            <a:lvl1pPr algn="l">
              <a:defRPr sz="800" i="1">
                <a:solidFill>
                  <a:schemeClr val="tx1"/>
                </a:solidFill>
              </a:defRPr>
            </a:lvl1pPr>
          </a:lstStyle>
          <a:p>
            <a:pPr>
              <a:defRPr/>
            </a:pPr>
            <a:r>
              <a:rPr lang="en-US" dirty="0" err="1"/>
              <a:t>Titre</a:t>
            </a:r>
            <a:r>
              <a:rPr lang="en-US" dirty="0"/>
              <a:t> de la </a:t>
            </a:r>
            <a:r>
              <a:rPr lang="en-US" dirty="0" err="1"/>
              <a:t>présentation</a:t>
            </a:r>
            <a:endParaRPr lang="en-US" dirty="0"/>
          </a:p>
        </p:txBody>
      </p:sp>
      <p:pic>
        <p:nvPicPr>
          <p:cNvPr id="13" name="Picture 2" descr="http://static2.pagesjaunes.fr/nsapi/pmicro/AAABBEROIQQK/10004/x.gif"/>
          <p:cNvPicPr>
            <a:picLocks noChangeAspect="1" noChangeArrowheads="1"/>
          </p:cNvPicPr>
          <p:nvPr userDrawn="1"/>
        </p:nvPicPr>
        <p:blipFill>
          <a:blip r:embed="rId3" cstate="print"/>
          <a:srcRect/>
          <a:stretch>
            <a:fillRect/>
          </a:stretch>
        </p:blipFill>
        <p:spPr bwMode="auto">
          <a:xfrm>
            <a:off x="8133199" y="138896"/>
            <a:ext cx="848756" cy="636567"/>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back">
    <p:spTree>
      <p:nvGrpSpPr>
        <p:cNvPr id="1" name=""/>
        <p:cNvGrpSpPr/>
        <p:nvPr/>
      </p:nvGrpSpPr>
      <p:grpSpPr>
        <a:xfrm>
          <a:off x="0" y="0"/>
          <a:ext cx="0" cy="0"/>
          <a:chOff x="0" y="0"/>
          <a:chExt cx="0" cy="0"/>
        </a:xfrm>
      </p:grpSpPr>
      <p:pic>
        <p:nvPicPr>
          <p:cNvPr id="25602" name="Picture 2"/>
          <p:cNvPicPr>
            <a:picLocks noChangeAspect="1" noChangeArrowheads="1"/>
          </p:cNvPicPr>
          <p:nvPr userDrawn="1"/>
        </p:nvPicPr>
        <p:blipFill>
          <a:blip r:embed="rId2" cstate="print"/>
          <a:srcRect/>
          <a:stretch>
            <a:fillRect/>
          </a:stretch>
        </p:blipFill>
        <p:spPr bwMode="auto">
          <a:xfrm>
            <a:off x="0" y="0"/>
            <a:ext cx="9163050" cy="6877050"/>
          </a:xfrm>
          <a:prstGeom prst="rect">
            <a:avLst/>
          </a:prstGeom>
          <a:noFill/>
          <a:ln w="9525">
            <a:noFill/>
            <a:miter lim="800000"/>
            <a:headEnd/>
            <a:tailEnd/>
          </a:ln>
        </p:spPr>
      </p:pic>
      <p:sp>
        <p:nvSpPr>
          <p:cNvPr id="3" name="ZoneTexte 2"/>
          <p:cNvSpPr txBox="1"/>
          <p:nvPr userDrawn="1"/>
        </p:nvSpPr>
        <p:spPr>
          <a:xfrm>
            <a:off x="7050088" y="6645275"/>
            <a:ext cx="1571625" cy="215900"/>
          </a:xfrm>
          <a:prstGeom prst="rect">
            <a:avLst/>
          </a:prstGeom>
          <a:noFill/>
        </p:spPr>
        <p:txBody>
          <a:bodyPr>
            <a:spAutoFit/>
          </a:bodyPr>
          <a:lstStyle/>
          <a:p>
            <a:pPr fontAlgn="auto">
              <a:spcBef>
                <a:spcPts val="0"/>
              </a:spcBef>
              <a:spcAft>
                <a:spcPts val="0"/>
              </a:spcAft>
              <a:defRPr/>
            </a:pPr>
            <a:r>
              <a:rPr lang="fr-FR" sz="750" dirty="0">
                <a:solidFill>
                  <a:prstClr val="black">
                    <a:lumMod val="85000"/>
                    <a:lumOff val="15000"/>
                  </a:prstClr>
                </a:solidFill>
                <a:cs typeface="Arial" pitchFamily="34" charset="0"/>
              </a:rPr>
              <a:t>©</a:t>
            </a:r>
            <a:r>
              <a:rPr lang="fr-FR" sz="750" b="1" dirty="0">
                <a:solidFill>
                  <a:prstClr val="black">
                    <a:lumMod val="85000"/>
                    <a:lumOff val="15000"/>
                  </a:prstClr>
                </a:solidFill>
                <a:cs typeface="Arial" pitchFamily="34" charset="0"/>
              </a:rPr>
              <a:t> </a:t>
            </a:r>
            <a:r>
              <a:rPr lang="fr-FR" sz="750" b="1" dirty="0" err="1">
                <a:solidFill>
                  <a:prstClr val="black">
                    <a:lumMod val="85000"/>
                    <a:lumOff val="15000"/>
                  </a:prstClr>
                </a:solidFill>
                <a:cs typeface="Arial" pitchFamily="34" charset="0"/>
              </a:rPr>
              <a:t>Keyrus</a:t>
            </a:r>
            <a:r>
              <a:rPr lang="fr-FR" sz="750" b="1" dirty="0">
                <a:solidFill>
                  <a:prstClr val="black">
                    <a:lumMod val="85000"/>
                    <a:lumOff val="15000"/>
                  </a:prstClr>
                </a:solidFill>
                <a:cs typeface="Arial" pitchFamily="34" charset="0"/>
              </a:rPr>
              <a:t> </a:t>
            </a:r>
            <a:r>
              <a:rPr lang="fr-FR" sz="750" dirty="0">
                <a:solidFill>
                  <a:prstClr val="black">
                    <a:lumMod val="85000"/>
                    <a:lumOff val="15000"/>
                  </a:prstClr>
                </a:solidFill>
                <a:cs typeface="Arial" pitchFamily="34" charset="0"/>
              </a:rPr>
              <a:t>– Tous droits réservés</a:t>
            </a:r>
          </a:p>
        </p:txBody>
      </p:sp>
      <p:sp>
        <p:nvSpPr>
          <p:cNvPr id="4" name="ZoneTexte 7"/>
          <p:cNvSpPr txBox="1">
            <a:spLocks noChangeArrowheads="1"/>
          </p:cNvSpPr>
          <p:nvPr userDrawn="1"/>
        </p:nvSpPr>
        <p:spPr bwMode="auto">
          <a:xfrm>
            <a:off x="6659563" y="908050"/>
            <a:ext cx="2160587" cy="585788"/>
          </a:xfrm>
          <a:prstGeom prst="rect">
            <a:avLst/>
          </a:prstGeom>
          <a:noFill/>
          <a:ln w="9525">
            <a:noFill/>
            <a:miter lim="800000"/>
            <a:headEnd/>
            <a:tailEnd/>
          </a:ln>
        </p:spPr>
        <p:txBody>
          <a:bodyPr>
            <a:spAutoFit/>
          </a:bodyPr>
          <a:lstStyle/>
          <a:p>
            <a:pPr>
              <a:defRPr/>
            </a:pPr>
            <a:r>
              <a:rPr lang="fr-FR" sz="3200" dirty="0" err="1">
                <a:solidFill>
                  <a:srgbClr val="7F7F7F"/>
                </a:solidFill>
                <a:latin typeface="Freestyle Script" pitchFamily="66" charset="0"/>
              </a:rPr>
              <a:t>We</a:t>
            </a:r>
            <a:r>
              <a:rPr lang="fr-FR" sz="3200" dirty="0">
                <a:solidFill>
                  <a:srgbClr val="7F7F7F"/>
                </a:solidFill>
                <a:latin typeface="Freestyle Script" pitchFamily="66" charset="0"/>
              </a:rPr>
              <a:t> have the Key</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Disposition personnalisée">
    <p:spTree>
      <p:nvGrpSpPr>
        <p:cNvPr id="1" name=""/>
        <p:cNvGrpSpPr/>
        <p:nvPr/>
      </p:nvGrpSpPr>
      <p:grpSpPr>
        <a:xfrm>
          <a:off x="0" y="0"/>
          <a:ext cx="0" cy="0"/>
          <a:chOff x="0" y="0"/>
          <a:chExt cx="0" cy="0"/>
        </a:xfrm>
      </p:grpSpPr>
      <p:pic>
        <p:nvPicPr>
          <p:cNvPr id="2" name="Image 3" descr="fond-presa13.png"/>
          <p:cNvPicPr>
            <a:picLocks noChangeAspect="1"/>
          </p:cNvPicPr>
          <p:nvPr userDrawn="1"/>
        </p:nvPicPr>
        <p:blipFill>
          <a:blip r:embed="rId2" cstate="print"/>
          <a:srcRect/>
          <a:stretch>
            <a:fillRect/>
          </a:stretch>
        </p:blipFill>
        <p:spPr bwMode="auto">
          <a:xfrm>
            <a:off x="0" y="3175"/>
            <a:ext cx="9144000" cy="6854825"/>
          </a:xfrm>
          <a:prstGeom prst="rect">
            <a:avLst/>
          </a:prstGeom>
          <a:noFill/>
          <a:ln w="9525">
            <a:noFill/>
            <a:miter lim="800000"/>
            <a:headEnd/>
            <a:tailEnd/>
          </a:ln>
        </p:spPr>
      </p:pic>
      <p:sp>
        <p:nvSpPr>
          <p:cNvPr id="3" name="ZoneTexte 2"/>
          <p:cNvSpPr txBox="1"/>
          <p:nvPr userDrawn="1"/>
        </p:nvSpPr>
        <p:spPr>
          <a:xfrm>
            <a:off x="7050088" y="6645275"/>
            <a:ext cx="1571625" cy="215900"/>
          </a:xfrm>
          <a:prstGeom prst="rect">
            <a:avLst/>
          </a:prstGeom>
          <a:noFill/>
        </p:spPr>
        <p:txBody>
          <a:bodyPr>
            <a:spAutoFit/>
          </a:bodyPr>
          <a:lstStyle/>
          <a:p>
            <a:pPr fontAlgn="auto">
              <a:spcBef>
                <a:spcPts val="0"/>
              </a:spcBef>
              <a:spcAft>
                <a:spcPts val="0"/>
              </a:spcAft>
              <a:defRPr/>
            </a:pPr>
            <a:r>
              <a:rPr lang="fr-FR" sz="750" dirty="0">
                <a:solidFill>
                  <a:prstClr val="black">
                    <a:lumMod val="85000"/>
                    <a:lumOff val="15000"/>
                  </a:prstClr>
                </a:solidFill>
                <a:cs typeface="Arial" pitchFamily="34" charset="0"/>
              </a:rPr>
              <a:t>©</a:t>
            </a:r>
            <a:r>
              <a:rPr lang="fr-FR" sz="750" b="1" dirty="0">
                <a:solidFill>
                  <a:prstClr val="black">
                    <a:lumMod val="85000"/>
                    <a:lumOff val="15000"/>
                  </a:prstClr>
                </a:solidFill>
                <a:cs typeface="Arial" pitchFamily="34" charset="0"/>
              </a:rPr>
              <a:t> </a:t>
            </a:r>
            <a:r>
              <a:rPr lang="fr-FR" sz="750" b="1" dirty="0" err="1">
                <a:solidFill>
                  <a:prstClr val="black">
                    <a:lumMod val="85000"/>
                    <a:lumOff val="15000"/>
                  </a:prstClr>
                </a:solidFill>
                <a:cs typeface="Arial" pitchFamily="34" charset="0"/>
              </a:rPr>
              <a:t>Keyrus</a:t>
            </a:r>
            <a:r>
              <a:rPr lang="fr-FR" sz="750" b="1" dirty="0">
                <a:solidFill>
                  <a:prstClr val="black">
                    <a:lumMod val="85000"/>
                    <a:lumOff val="15000"/>
                  </a:prstClr>
                </a:solidFill>
                <a:cs typeface="Arial" pitchFamily="34" charset="0"/>
              </a:rPr>
              <a:t> </a:t>
            </a:r>
            <a:r>
              <a:rPr lang="fr-FR" sz="750" dirty="0">
                <a:solidFill>
                  <a:prstClr val="black">
                    <a:lumMod val="85000"/>
                    <a:lumOff val="15000"/>
                  </a:prstClr>
                </a:solidFill>
                <a:cs typeface="Arial" pitchFamily="34" charset="0"/>
              </a:rPr>
              <a:t>– Tous droits réservés</a:t>
            </a:r>
          </a:p>
        </p:txBody>
      </p:sp>
      <p:sp>
        <p:nvSpPr>
          <p:cNvPr id="4" name="ZoneTexte 7"/>
          <p:cNvSpPr txBox="1">
            <a:spLocks noChangeArrowheads="1"/>
          </p:cNvSpPr>
          <p:nvPr userDrawn="1"/>
        </p:nvSpPr>
        <p:spPr bwMode="auto">
          <a:xfrm>
            <a:off x="6659563" y="908050"/>
            <a:ext cx="2160587" cy="585788"/>
          </a:xfrm>
          <a:prstGeom prst="rect">
            <a:avLst/>
          </a:prstGeom>
          <a:noFill/>
          <a:ln w="9525">
            <a:noFill/>
            <a:miter lim="800000"/>
            <a:headEnd/>
            <a:tailEnd/>
          </a:ln>
        </p:spPr>
        <p:txBody>
          <a:bodyPr>
            <a:spAutoFit/>
          </a:bodyPr>
          <a:lstStyle/>
          <a:p>
            <a:pPr>
              <a:defRPr/>
            </a:pPr>
            <a:r>
              <a:rPr lang="fr-FR" sz="3200" dirty="0" err="1">
                <a:solidFill>
                  <a:srgbClr val="7F7F7F"/>
                </a:solidFill>
                <a:latin typeface="Freestyle Script" pitchFamily="66" charset="0"/>
              </a:rPr>
              <a:t>We</a:t>
            </a:r>
            <a:r>
              <a:rPr lang="fr-FR" sz="3200" dirty="0">
                <a:solidFill>
                  <a:srgbClr val="7F7F7F"/>
                </a:solidFill>
                <a:latin typeface="Freestyle Script" pitchFamily="66" charset="0"/>
              </a:rPr>
              <a:t> have the Key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_performanc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6"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7"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28"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innova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8"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9"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30"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nnovation2">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2"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3"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24"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gility">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5"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8"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29"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llective_intelligenc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 name="Titre 16"/>
          <p:cNvSpPr>
            <a:spLocks noGrp="1"/>
          </p:cNvSpPr>
          <p:nvPr>
            <p:ph type="title"/>
          </p:nvPr>
        </p:nvSpPr>
        <p:spPr>
          <a:xfrm>
            <a:off x="357158" y="5072077"/>
            <a:ext cx="7572427" cy="428625"/>
          </a:xfrm>
          <a:prstGeom prst="rect">
            <a:avLst/>
          </a:prstGeom>
        </p:spPr>
        <p:txBody>
          <a:bodyPr/>
          <a:lstStyle>
            <a:lvl1pPr algn="l">
              <a:defRPr sz="2000" b="0" cap="all" baseline="0">
                <a:latin typeface="+mn-lt"/>
                <a:cs typeface="Tahoma" pitchFamily="34" charset="0"/>
              </a:defRPr>
            </a:lvl1pPr>
          </a:lstStyle>
          <a:p>
            <a:r>
              <a:rPr lang="fr-FR" noProof="0" smtClean="0"/>
              <a:t>Cliquez pour modifier le style du titre</a:t>
            </a:r>
            <a:endParaRPr lang="en-US" noProof="0"/>
          </a:p>
        </p:txBody>
      </p:sp>
      <p:sp>
        <p:nvSpPr>
          <p:cNvPr id="21" name="Espace réservé du texte 29"/>
          <p:cNvSpPr>
            <a:spLocks noGrp="1"/>
          </p:cNvSpPr>
          <p:nvPr>
            <p:ph type="body" sz="quarter" idx="10"/>
          </p:nvPr>
        </p:nvSpPr>
        <p:spPr>
          <a:xfrm>
            <a:off x="357159" y="5500702"/>
            <a:ext cx="7572427" cy="357187"/>
          </a:xfrm>
          <a:prstGeom prst="rect">
            <a:avLst/>
          </a:prstGeom>
        </p:spPr>
        <p:txBody>
          <a:bodyPr/>
          <a:lstStyle>
            <a:lvl1pPr algn="l">
              <a:buNone/>
              <a:defRPr sz="1600">
                <a:latin typeface="+mn-lt"/>
                <a:cs typeface="Tahoma" pitchFamily="34" charset="0"/>
              </a:defRPr>
            </a:lvl1pPr>
          </a:lstStyle>
          <a:p>
            <a:pPr lvl="0"/>
            <a:r>
              <a:rPr lang="fr-FR" noProof="0" smtClean="0"/>
              <a:t>Cliquez pour modifier les styles du texte du masque</a:t>
            </a:r>
          </a:p>
        </p:txBody>
      </p:sp>
      <p:sp>
        <p:nvSpPr>
          <p:cNvPr id="23" name="Espace réservé pour une image  21"/>
          <p:cNvSpPr>
            <a:spLocks noGrp="1"/>
          </p:cNvSpPr>
          <p:nvPr>
            <p:ph type="pic" sz="quarter" idx="11"/>
          </p:nvPr>
        </p:nvSpPr>
        <p:spPr>
          <a:xfrm>
            <a:off x="7358082" y="6000768"/>
            <a:ext cx="1643062" cy="642937"/>
          </a:xfrm>
          <a:prstGeom prst="rect">
            <a:avLst/>
          </a:prstGeom>
        </p:spPr>
        <p:txBody>
          <a:bodyPr/>
          <a:lstStyle>
            <a:lvl1pPr>
              <a:buNone/>
              <a:defRPr sz="1100" baseline="0"/>
            </a:lvl1pPr>
          </a:lstStyle>
          <a:p>
            <a:pPr lvl="0"/>
            <a:r>
              <a:rPr lang="fr-FR" noProof="0" smtClean="0"/>
              <a:t>Cliquez sur l'icône pour ajouter une image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ransition_agenda_performanc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716" t="157" b="549"/>
          <a:stretch>
            <a:fillRect/>
          </a:stretch>
        </p:blipFill>
        <p:spPr bwMode="auto">
          <a:xfrm>
            <a:off x="0" y="0"/>
            <a:ext cx="3006725" cy="6869113"/>
          </a:xfrm>
          <a:prstGeom prst="rect">
            <a:avLst/>
          </a:prstGeom>
          <a:noFill/>
          <a:ln w="9525">
            <a:noFill/>
            <a:miter lim="800000"/>
            <a:headEnd/>
            <a:tailEnd/>
          </a:ln>
        </p:spPr>
      </p:pic>
      <p:sp>
        <p:nvSpPr>
          <p:cNvPr id="5" name="ZoneTexte 4"/>
          <p:cNvSpPr txBox="1"/>
          <p:nvPr/>
        </p:nvSpPr>
        <p:spPr>
          <a:xfrm>
            <a:off x="3429000" y="428625"/>
            <a:ext cx="5508625" cy="338138"/>
          </a:xfrm>
          <a:prstGeom prst="rect">
            <a:avLst/>
          </a:prstGeom>
          <a:noFill/>
        </p:spPr>
        <p:txBody>
          <a:bodyPr>
            <a:spAutoFit/>
          </a:bodyPr>
          <a:lstStyle/>
          <a:p>
            <a:pPr algn="r">
              <a:defRPr/>
            </a:pPr>
            <a:r>
              <a:rPr lang="en-US" sz="1600" b="1" dirty="0">
                <a:solidFill>
                  <a:schemeClr val="bg1"/>
                </a:solidFill>
              </a:rPr>
              <a:t>AGENDA</a:t>
            </a:r>
          </a:p>
        </p:txBody>
      </p:sp>
      <p:pic>
        <p:nvPicPr>
          <p:cNvPr id="6" name="Image 17" descr="logo PPT.jpg"/>
          <p:cNvPicPr>
            <a:picLocks/>
          </p:cNvPicPr>
          <p:nvPr/>
        </p:nvPicPr>
        <p:blipFill>
          <a:blip r:embed="rId3" cstate="print"/>
          <a:srcRect/>
          <a:stretch>
            <a:fillRect/>
          </a:stretch>
        </p:blipFill>
        <p:spPr bwMode="auto">
          <a:xfrm>
            <a:off x="3143250" y="6516688"/>
            <a:ext cx="660400" cy="277812"/>
          </a:xfrm>
          <a:prstGeom prst="rect">
            <a:avLst/>
          </a:prstGeom>
          <a:noFill/>
          <a:ln w="9525">
            <a:noFill/>
            <a:miter lim="800000"/>
            <a:headEnd/>
            <a:tailEnd/>
          </a:ln>
        </p:spPr>
      </p:pic>
      <p:sp>
        <p:nvSpPr>
          <p:cNvPr id="7" name="Espace réservé du numéro de diapositive 5"/>
          <p:cNvSpPr txBox="1">
            <a:spLocks/>
          </p:cNvSpPr>
          <p:nvPr/>
        </p:nvSpPr>
        <p:spPr>
          <a:xfrm>
            <a:off x="8624888" y="6542088"/>
            <a:ext cx="447675" cy="225425"/>
          </a:xfrm>
          <a:prstGeom prst="rect">
            <a:avLst/>
          </a:prstGeom>
          <a:noFill/>
          <a:ln>
            <a:noFill/>
          </a:ln>
        </p:spPr>
        <p:txBody>
          <a:bodyPr anchor="ctr"/>
          <a:lstStyle>
            <a:lvl1pPr algn="r">
              <a:defRPr sz="700" smtClean="0">
                <a:solidFill>
                  <a:schemeClr val="bg1"/>
                </a:solidFill>
                <a:latin typeface="Calibri" charset="0"/>
              </a:defRPr>
            </a:lvl1pPr>
          </a:lstStyle>
          <a:p>
            <a:pPr>
              <a:defRPr/>
            </a:pPr>
            <a:fld id="{B601621A-D34F-45C7-9DAD-2427312819A2}" type="slidenum">
              <a:rPr lang="en-US" sz="1000" i="1">
                <a:solidFill>
                  <a:schemeClr val="tx1"/>
                </a:solidFill>
              </a:rPr>
              <a:pPr>
                <a:defRPr/>
              </a:pPr>
              <a:t>‹N°›</a:t>
            </a:fld>
            <a:endParaRPr lang="en-US" sz="1000" i="1" dirty="0">
              <a:solidFill>
                <a:schemeClr val="tx1"/>
              </a:solidFill>
            </a:endParaRPr>
          </a:p>
        </p:txBody>
      </p:sp>
      <p:pic>
        <p:nvPicPr>
          <p:cNvPr id="8" name="Image 11" descr="Monit-perf.png"/>
          <p:cNvPicPr>
            <a:picLocks noChangeAspect="1"/>
          </p:cNvPicPr>
          <p:nvPr/>
        </p:nvPicPr>
        <p:blipFill>
          <a:blip r:embed="rId4" cstate="print"/>
          <a:srcRect/>
          <a:stretch>
            <a:fillRect/>
          </a:stretch>
        </p:blipFill>
        <p:spPr bwMode="auto">
          <a:xfrm>
            <a:off x="0" y="0"/>
            <a:ext cx="2286000" cy="1409700"/>
          </a:xfrm>
          <a:prstGeom prst="rect">
            <a:avLst/>
          </a:prstGeom>
          <a:noFill/>
          <a:ln w="9525">
            <a:noFill/>
            <a:miter lim="800000"/>
            <a:headEnd/>
            <a:tailEnd/>
          </a:ln>
        </p:spPr>
      </p:pic>
      <p:sp>
        <p:nvSpPr>
          <p:cNvPr id="9" name="Rectangle 8"/>
          <p:cNvSpPr/>
          <p:nvPr/>
        </p:nvSpPr>
        <p:spPr>
          <a:xfrm>
            <a:off x="3143240" y="642918"/>
            <a:ext cx="600076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3" name="Espace réservé du texte 12"/>
          <p:cNvSpPr>
            <a:spLocks noGrp="1"/>
          </p:cNvSpPr>
          <p:nvPr>
            <p:ph type="body" sz="quarter" idx="10"/>
          </p:nvPr>
        </p:nvSpPr>
        <p:spPr>
          <a:xfrm>
            <a:off x="3143240" y="928670"/>
            <a:ext cx="5643563" cy="5429289"/>
          </a:xfrm>
          <a:prstGeom prst="rect">
            <a:avLst/>
          </a:prstGeom>
        </p:spPr>
        <p:txBody>
          <a:bodyPr/>
          <a:lstStyle>
            <a:lvl1pPr marL="265113" indent="-265113">
              <a:lnSpc>
                <a:spcPct val="150000"/>
              </a:lnSpc>
              <a:buClr>
                <a:schemeClr val="bg1">
                  <a:lumMod val="65000"/>
                </a:schemeClr>
              </a:buClr>
              <a:buSzPct val="110000"/>
              <a:buFont typeface="Wingdings" pitchFamily="2" charset="2"/>
              <a:buChar char="§"/>
              <a:defRPr sz="1400"/>
            </a:lvl1pPr>
            <a:lvl2pPr marL="628650" indent="-265113">
              <a:lnSpc>
                <a:spcPct val="150000"/>
              </a:lnSpc>
              <a:buClr>
                <a:schemeClr val="bg1">
                  <a:lumMod val="65000"/>
                </a:schemeClr>
              </a:buClr>
              <a:buSzPct val="90000"/>
              <a:buFont typeface="Wingdings 3" pitchFamily="18" charset="2"/>
              <a:buChar char=""/>
              <a:defRPr sz="1200"/>
            </a:lvl2pPr>
            <a:lvl3pPr>
              <a:lnSpc>
                <a:spcPct val="150000"/>
              </a:lnSpc>
              <a:buClr>
                <a:schemeClr val="bg1">
                  <a:lumMod val="65000"/>
                </a:schemeClr>
              </a:buClr>
              <a:defRPr sz="1100"/>
            </a:lvl3pPr>
            <a:lvl4pPr>
              <a:buClr>
                <a:schemeClr val="bg1">
                  <a:lumMod val="65000"/>
                </a:schemeClr>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4" name="Titre 13"/>
          <p:cNvSpPr>
            <a:spLocks noGrp="1"/>
          </p:cNvSpPr>
          <p:nvPr>
            <p:ph type="title"/>
          </p:nvPr>
        </p:nvSpPr>
        <p:spPr>
          <a:xfrm>
            <a:off x="3143240" y="274638"/>
            <a:ext cx="5643602" cy="296842"/>
          </a:xfrm>
          <a:prstGeom prst="rect">
            <a:avLst/>
          </a:prstGeom>
        </p:spPr>
        <p:txBody>
          <a:bodyPr/>
          <a:lstStyle>
            <a:lvl1pPr algn="l">
              <a:defRPr lang="fr-FR" sz="1600" b="0" kern="1200" cap="all" baseline="0" dirty="0">
                <a:solidFill>
                  <a:schemeClr val="tx1"/>
                </a:solidFill>
                <a:latin typeface="+mj-lt"/>
                <a:ea typeface="+mn-ea"/>
                <a:cs typeface="+mn-cs"/>
              </a:defRPr>
            </a:lvl1pPr>
          </a:lstStyle>
          <a:p>
            <a:pPr lvl="0"/>
            <a:r>
              <a:rPr lang="fr-FR" noProof="0" smtClean="0"/>
              <a:t>Cliquez pour modifier le style du titre</a:t>
            </a:r>
            <a:endParaRPr lang="en-US" noProof="0"/>
          </a:p>
        </p:txBody>
      </p:sp>
      <p:sp>
        <p:nvSpPr>
          <p:cNvPr id="10" name="Espace réservé du pied de page 23"/>
          <p:cNvSpPr>
            <a:spLocks noGrp="1"/>
          </p:cNvSpPr>
          <p:nvPr>
            <p:ph type="ftr" sz="quarter" idx="11"/>
          </p:nvPr>
        </p:nvSpPr>
        <p:spPr>
          <a:xfrm>
            <a:off x="3857625" y="6580188"/>
            <a:ext cx="4572000" cy="160337"/>
          </a:xfrm>
        </p:spPr>
        <p:txBody>
          <a:bodyPr/>
          <a:lstStyle>
            <a:lvl1pPr algn="l">
              <a:defRPr sz="1000" b="0" i="1">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_agenda_innovation">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529" t="557" b="391"/>
          <a:stretch>
            <a:fillRect/>
          </a:stretch>
        </p:blipFill>
        <p:spPr bwMode="auto">
          <a:xfrm>
            <a:off x="0" y="0"/>
            <a:ext cx="3017838" cy="6853238"/>
          </a:xfrm>
          <a:prstGeom prst="rect">
            <a:avLst/>
          </a:prstGeom>
          <a:noFill/>
          <a:ln w="9525">
            <a:noFill/>
            <a:miter lim="800000"/>
            <a:headEnd/>
            <a:tailEnd/>
          </a:ln>
        </p:spPr>
      </p:pic>
      <p:pic>
        <p:nvPicPr>
          <p:cNvPr id="5" name="Image 9" descr="logo PPT.jpg"/>
          <p:cNvPicPr>
            <a:picLocks/>
          </p:cNvPicPr>
          <p:nvPr/>
        </p:nvPicPr>
        <p:blipFill>
          <a:blip r:embed="rId3" cstate="print"/>
          <a:srcRect/>
          <a:stretch>
            <a:fillRect/>
          </a:stretch>
        </p:blipFill>
        <p:spPr bwMode="auto">
          <a:xfrm>
            <a:off x="3143250" y="6516688"/>
            <a:ext cx="660400" cy="277812"/>
          </a:xfrm>
          <a:prstGeom prst="rect">
            <a:avLst/>
          </a:prstGeom>
          <a:noFill/>
          <a:ln w="9525">
            <a:noFill/>
            <a:miter lim="800000"/>
            <a:headEnd/>
            <a:tailEnd/>
          </a:ln>
        </p:spPr>
      </p:pic>
      <p:sp>
        <p:nvSpPr>
          <p:cNvPr id="6" name="Espace réservé du numéro de diapositive 5"/>
          <p:cNvSpPr txBox="1">
            <a:spLocks/>
          </p:cNvSpPr>
          <p:nvPr/>
        </p:nvSpPr>
        <p:spPr>
          <a:xfrm>
            <a:off x="8624888" y="6542088"/>
            <a:ext cx="447675" cy="225425"/>
          </a:xfrm>
          <a:prstGeom prst="rect">
            <a:avLst/>
          </a:prstGeom>
          <a:noFill/>
          <a:ln>
            <a:noFill/>
          </a:ln>
        </p:spPr>
        <p:txBody>
          <a:bodyPr anchor="ctr"/>
          <a:lstStyle>
            <a:lvl1pPr algn="r">
              <a:defRPr sz="700" smtClean="0">
                <a:solidFill>
                  <a:schemeClr val="bg1"/>
                </a:solidFill>
                <a:latin typeface="Calibri" charset="0"/>
              </a:defRPr>
            </a:lvl1pPr>
          </a:lstStyle>
          <a:p>
            <a:pPr>
              <a:defRPr/>
            </a:pPr>
            <a:fld id="{70406701-8FAA-4B4B-9E55-9E97CB95C457}" type="slidenum">
              <a:rPr lang="en-US" sz="1000" i="1">
                <a:solidFill>
                  <a:schemeClr val="tx1"/>
                </a:solidFill>
              </a:rPr>
              <a:pPr>
                <a:defRPr/>
              </a:pPr>
              <a:t>‹N°›</a:t>
            </a:fld>
            <a:endParaRPr lang="en-US" sz="1000" i="1" dirty="0">
              <a:solidFill>
                <a:schemeClr val="tx1"/>
              </a:solidFill>
            </a:endParaRPr>
          </a:p>
        </p:txBody>
      </p:sp>
      <p:pic>
        <p:nvPicPr>
          <p:cNvPr id="7" name="Image 10" descr="innovation_fr.png"/>
          <p:cNvPicPr>
            <a:picLocks noChangeAspect="1"/>
          </p:cNvPicPr>
          <p:nvPr/>
        </p:nvPicPr>
        <p:blipFill>
          <a:blip r:embed="rId4" cstate="print"/>
          <a:srcRect/>
          <a:stretch>
            <a:fillRect/>
          </a:stretch>
        </p:blipFill>
        <p:spPr bwMode="auto">
          <a:xfrm>
            <a:off x="-214313" y="214313"/>
            <a:ext cx="2201863" cy="1357312"/>
          </a:xfrm>
          <a:prstGeom prst="rect">
            <a:avLst/>
          </a:prstGeom>
          <a:noFill/>
          <a:ln w="9525">
            <a:noFill/>
            <a:miter lim="800000"/>
            <a:headEnd/>
            <a:tailEnd/>
          </a:ln>
        </p:spPr>
      </p:pic>
      <p:sp>
        <p:nvSpPr>
          <p:cNvPr id="8" name="Rectangle 7"/>
          <p:cNvSpPr/>
          <p:nvPr/>
        </p:nvSpPr>
        <p:spPr>
          <a:xfrm>
            <a:off x="3143240" y="642918"/>
            <a:ext cx="600076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1" name="Espace réservé du texte 12"/>
          <p:cNvSpPr>
            <a:spLocks noGrp="1"/>
          </p:cNvSpPr>
          <p:nvPr>
            <p:ph type="body" sz="quarter" idx="10"/>
          </p:nvPr>
        </p:nvSpPr>
        <p:spPr>
          <a:xfrm>
            <a:off x="3143240" y="928670"/>
            <a:ext cx="5643563" cy="5429289"/>
          </a:xfrm>
          <a:prstGeom prst="rect">
            <a:avLst/>
          </a:prstGeom>
        </p:spPr>
        <p:txBody>
          <a:bodyPr/>
          <a:lstStyle>
            <a:lvl1pPr marL="265113" indent="-265113">
              <a:lnSpc>
                <a:spcPct val="150000"/>
              </a:lnSpc>
              <a:buClr>
                <a:schemeClr val="bg1">
                  <a:lumMod val="65000"/>
                </a:schemeClr>
              </a:buClr>
              <a:buSzPct val="110000"/>
              <a:buFont typeface="Wingdings" pitchFamily="2" charset="2"/>
              <a:buChar char="§"/>
              <a:defRPr sz="1400"/>
            </a:lvl1pPr>
            <a:lvl2pPr marL="628650" indent="-265113">
              <a:lnSpc>
                <a:spcPct val="150000"/>
              </a:lnSpc>
              <a:buClr>
                <a:schemeClr val="bg1">
                  <a:lumMod val="65000"/>
                </a:schemeClr>
              </a:buClr>
              <a:buSzPct val="90000"/>
              <a:buFont typeface="Wingdings 3" pitchFamily="18" charset="2"/>
              <a:buChar char=""/>
              <a:defRPr sz="1200"/>
            </a:lvl2pPr>
            <a:lvl3pPr>
              <a:lnSpc>
                <a:spcPct val="150000"/>
              </a:lnSpc>
              <a:buClr>
                <a:schemeClr val="bg1">
                  <a:lumMod val="65000"/>
                </a:schemeClr>
              </a:buClr>
              <a:defRPr sz="1100"/>
            </a:lvl3pPr>
            <a:lvl4pPr>
              <a:buClr>
                <a:schemeClr val="bg1">
                  <a:lumMod val="65000"/>
                </a:schemeClr>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2" name="Titre 13"/>
          <p:cNvSpPr>
            <a:spLocks noGrp="1"/>
          </p:cNvSpPr>
          <p:nvPr>
            <p:ph type="title"/>
          </p:nvPr>
        </p:nvSpPr>
        <p:spPr>
          <a:xfrm>
            <a:off x="3143240" y="274638"/>
            <a:ext cx="5643602" cy="296842"/>
          </a:xfrm>
          <a:prstGeom prst="rect">
            <a:avLst/>
          </a:prstGeom>
        </p:spPr>
        <p:txBody>
          <a:bodyPr/>
          <a:lstStyle>
            <a:lvl1pPr algn="l">
              <a:defRPr lang="fr-FR" sz="1600" b="0" kern="1200" cap="all" baseline="0" dirty="0">
                <a:solidFill>
                  <a:schemeClr val="tx1"/>
                </a:solidFill>
                <a:latin typeface="+mj-lt"/>
                <a:ea typeface="+mn-ea"/>
                <a:cs typeface="+mn-cs"/>
              </a:defRPr>
            </a:lvl1pPr>
          </a:lstStyle>
          <a:p>
            <a:pPr lvl="0"/>
            <a:r>
              <a:rPr lang="fr-FR" noProof="0" smtClean="0"/>
              <a:t>Cliquez pour modifier le style du titre</a:t>
            </a:r>
            <a:endParaRPr lang="en-US" noProof="0"/>
          </a:p>
        </p:txBody>
      </p:sp>
      <p:sp>
        <p:nvSpPr>
          <p:cNvPr id="9" name="Espace réservé du pied de page 23"/>
          <p:cNvSpPr>
            <a:spLocks noGrp="1"/>
          </p:cNvSpPr>
          <p:nvPr>
            <p:ph type="ftr" sz="quarter" idx="11"/>
          </p:nvPr>
        </p:nvSpPr>
        <p:spPr>
          <a:xfrm>
            <a:off x="3857625" y="6580188"/>
            <a:ext cx="4572000" cy="160337"/>
          </a:xfrm>
        </p:spPr>
        <p:txBody>
          <a:bodyPr/>
          <a:lstStyle>
            <a:lvl1pPr algn="l">
              <a:defRPr sz="1000" b="0" i="1">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_agenda_agility">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719" r="1498"/>
          <a:stretch>
            <a:fillRect/>
          </a:stretch>
        </p:blipFill>
        <p:spPr bwMode="auto">
          <a:xfrm>
            <a:off x="0" y="0"/>
            <a:ext cx="2940050" cy="6858000"/>
          </a:xfrm>
          <a:prstGeom prst="rect">
            <a:avLst/>
          </a:prstGeom>
          <a:noFill/>
          <a:ln w="9525">
            <a:noFill/>
            <a:miter lim="800000"/>
            <a:headEnd/>
            <a:tailEnd/>
          </a:ln>
        </p:spPr>
      </p:pic>
      <p:pic>
        <p:nvPicPr>
          <p:cNvPr id="5" name="Image 17" descr="logo PPT.jpg"/>
          <p:cNvPicPr>
            <a:picLocks/>
          </p:cNvPicPr>
          <p:nvPr/>
        </p:nvPicPr>
        <p:blipFill>
          <a:blip r:embed="rId3" cstate="print"/>
          <a:srcRect/>
          <a:stretch>
            <a:fillRect/>
          </a:stretch>
        </p:blipFill>
        <p:spPr bwMode="auto">
          <a:xfrm>
            <a:off x="3143250" y="6516688"/>
            <a:ext cx="660400" cy="277812"/>
          </a:xfrm>
          <a:prstGeom prst="rect">
            <a:avLst/>
          </a:prstGeom>
          <a:noFill/>
          <a:ln w="9525">
            <a:noFill/>
            <a:miter lim="800000"/>
            <a:headEnd/>
            <a:tailEnd/>
          </a:ln>
        </p:spPr>
      </p:pic>
      <p:sp>
        <p:nvSpPr>
          <p:cNvPr id="6" name="Espace réservé du numéro de diapositive 5"/>
          <p:cNvSpPr txBox="1">
            <a:spLocks/>
          </p:cNvSpPr>
          <p:nvPr/>
        </p:nvSpPr>
        <p:spPr>
          <a:xfrm>
            <a:off x="8624888" y="6542088"/>
            <a:ext cx="447675" cy="225425"/>
          </a:xfrm>
          <a:prstGeom prst="rect">
            <a:avLst/>
          </a:prstGeom>
          <a:noFill/>
          <a:ln>
            <a:noFill/>
          </a:ln>
        </p:spPr>
        <p:txBody>
          <a:bodyPr anchor="ctr"/>
          <a:lstStyle>
            <a:lvl1pPr algn="r">
              <a:defRPr sz="700" smtClean="0">
                <a:solidFill>
                  <a:schemeClr val="bg1"/>
                </a:solidFill>
                <a:latin typeface="Calibri" charset="0"/>
              </a:defRPr>
            </a:lvl1pPr>
          </a:lstStyle>
          <a:p>
            <a:pPr>
              <a:defRPr/>
            </a:pPr>
            <a:fld id="{D51EBB0A-369B-444C-9664-6FBD6FADEC2D}" type="slidenum">
              <a:rPr lang="en-US" sz="1000" i="1">
                <a:solidFill>
                  <a:schemeClr val="tx1"/>
                </a:solidFill>
              </a:rPr>
              <a:pPr>
                <a:defRPr/>
              </a:pPr>
              <a:t>‹N°›</a:t>
            </a:fld>
            <a:endParaRPr lang="en-US" sz="1000" i="1" dirty="0">
              <a:solidFill>
                <a:schemeClr val="tx1"/>
              </a:solidFill>
            </a:endParaRPr>
          </a:p>
        </p:txBody>
      </p:sp>
      <p:pic>
        <p:nvPicPr>
          <p:cNvPr id="7" name="Image 10" descr="agilite_fr.png"/>
          <p:cNvPicPr>
            <a:picLocks noChangeAspect="1"/>
          </p:cNvPicPr>
          <p:nvPr/>
        </p:nvPicPr>
        <p:blipFill>
          <a:blip r:embed="rId4" cstate="print"/>
          <a:srcRect/>
          <a:stretch>
            <a:fillRect/>
          </a:stretch>
        </p:blipFill>
        <p:spPr bwMode="auto">
          <a:xfrm>
            <a:off x="3081338" y="2509838"/>
            <a:ext cx="2981325" cy="1838325"/>
          </a:xfrm>
          <a:prstGeom prst="rect">
            <a:avLst/>
          </a:prstGeom>
          <a:noFill/>
          <a:ln w="9525">
            <a:noFill/>
            <a:miter lim="800000"/>
            <a:headEnd/>
            <a:tailEnd/>
          </a:ln>
        </p:spPr>
      </p:pic>
      <p:pic>
        <p:nvPicPr>
          <p:cNvPr id="8" name="Image 11" descr="agilite_fr.png"/>
          <p:cNvPicPr>
            <a:picLocks noChangeAspect="1"/>
          </p:cNvPicPr>
          <p:nvPr/>
        </p:nvPicPr>
        <p:blipFill>
          <a:blip r:embed="rId4" cstate="print"/>
          <a:srcRect/>
          <a:stretch>
            <a:fillRect/>
          </a:stretch>
        </p:blipFill>
        <p:spPr bwMode="auto">
          <a:xfrm>
            <a:off x="214313" y="69850"/>
            <a:ext cx="1857375" cy="1144588"/>
          </a:xfrm>
          <a:prstGeom prst="rect">
            <a:avLst/>
          </a:prstGeom>
          <a:noFill/>
          <a:ln w="9525">
            <a:noFill/>
            <a:miter lim="800000"/>
            <a:headEnd/>
            <a:tailEnd/>
          </a:ln>
        </p:spPr>
      </p:pic>
      <p:sp>
        <p:nvSpPr>
          <p:cNvPr id="9" name="Rectangle 8"/>
          <p:cNvSpPr/>
          <p:nvPr/>
        </p:nvSpPr>
        <p:spPr>
          <a:xfrm>
            <a:off x="3143240" y="642918"/>
            <a:ext cx="6000760" cy="71438"/>
          </a:xfrm>
          <a:prstGeom prst="rect">
            <a:avLst/>
          </a:prstGeom>
          <a:gradFill>
            <a:gsLst>
              <a:gs pos="47000">
                <a:srgbClr val="595959"/>
              </a:gs>
              <a:gs pos="100000">
                <a:schemeClr val="bg1">
                  <a:alpha val="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8" name="Espace réservé du texte 12"/>
          <p:cNvSpPr>
            <a:spLocks noGrp="1"/>
          </p:cNvSpPr>
          <p:nvPr>
            <p:ph type="body" sz="quarter" idx="10"/>
          </p:nvPr>
        </p:nvSpPr>
        <p:spPr>
          <a:xfrm>
            <a:off x="3143240" y="928670"/>
            <a:ext cx="5643563" cy="5429289"/>
          </a:xfrm>
          <a:prstGeom prst="rect">
            <a:avLst/>
          </a:prstGeom>
        </p:spPr>
        <p:txBody>
          <a:bodyPr/>
          <a:lstStyle>
            <a:lvl1pPr marL="265113" indent="-265113">
              <a:lnSpc>
                <a:spcPct val="150000"/>
              </a:lnSpc>
              <a:buClr>
                <a:schemeClr val="bg1">
                  <a:lumMod val="65000"/>
                </a:schemeClr>
              </a:buClr>
              <a:buSzPct val="110000"/>
              <a:buFont typeface="Wingdings" pitchFamily="2" charset="2"/>
              <a:buChar char="§"/>
              <a:defRPr sz="1400"/>
            </a:lvl1pPr>
            <a:lvl2pPr marL="628650" indent="-265113">
              <a:lnSpc>
                <a:spcPct val="150000"/>
              </a:lnSpc>
              <a:buClr>
                <a:schemeClr val="bg1">
                  <a:lumMod val="65000"/>
                </a:schemeClr>
              </a:buClr>
              <a:buSzPct val="90000"/>
              <a:buFont typeface="Wingdings 3" pitchFamily="18" charset="2"/>
              <a:buChar char=""/>
              <a:defRPr sz="1200"/>
            </a:lvl2pPr>
            <a:lvl3pPr>
              <a:lnSpc>
                <a:spcPct val="150000"/>
              </a:lnSpc>
              <a:buClr>
                <a:schemeClr val="bg1">
                  <a:lumMod val="65000"/>
                </a:schemeClr>
              </a:buClr>
              <a:defRPr sz="1100"/>
            </a:lvl3pPr>
            <a:lvl4pPr>
              <a:buClr>
                <a:schemeClr val="bg1">
                  <a:lumMod val="65000"/>
                </a:schemeClr>
              </a:buClr>
              <a:buFont typeface="Arial" pitchFamily="34" charset="0"/>
              <a:buChar char="-"/>
              <a:defRPr sz="1100"/>
            </a:lvl4pPr>
            <a:lvl5pPr>
              <a:buNone/>
              <a:defRPr sz="1100"/>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19" name="Titre 13"/>
          <p:cNvSpPr>
            <a:spLocks noGrp="1"/>
          </p:cNvSpPr>
          <p:nvPr>
            <p:ph type="title"/>
          </p:nvPr>
        </p:nvSpPr>
        <p:spPr>
          <a:xfrm>
            <a:off x="3143240" y="274638"/>
            <a:ext cx="5643602" cy="296842"/>
          </a:xfrm>
          <a:prstGeom prst="rect">
            <a:avLst/>
          </a:prstGeom>
        </p:spPr>
        <p:txBody>
          <a:bodyPr/>
          <a:lstStyle>
            <a:lvl1pPr algn="l">
              <a:defRPr lang="fr-FR" sz="1600" b="0" kern="1200" cap="all" baseline="0" dirty="0">
                <a:solidFill>
                  <a:schemeClr val="tx1"/>
                </a:solidFill>
                <a:latin typeface="+mj-lt"/>
                <a:ea typeface="+mn-ea"/>
                <a:cs typeface="+mn-cs"/>
              </a:defRPr>
            </a:lvl1pPr>
          </a:lstStyle>
          <a:p>
            <a:pPr lvl="0"/>
            <a:r>
              <a:rPr lang="fr-FR" noProof="0" smtClean="0"/>
              <a:t>Cliquez pour modifier le style du titre</a:t>
            </a:r>
            <a:endParaRPr lang="en-US" noProof="0"/>
          </a:p>
        </p:txBody>
      </p:sp>
      <p:sp>
        <p:nvSpPr>
          <p:cNvPr id="10" name="Espace réservé du pied de page 23"/>
          <p:cNvSpPr>
            <a:spLocks noGrp="1"/>
          </p:cNvSpPr>
          <p:nvPr>
            <p:ph type="ftr" sz="quarter" idx="11"/>
          </p:nvPr>
        </p:nvSpPr>
        <p:spPr>
          <a:xfrm>
            <a:off x="3857625" y="6580188"/>
            <a:ext cx="4572000" cy="160337"/>
          </a:xfrm>
        </p:spPr>
        <p:txBody>
          <a:bodyPr/>
          <a:lstStyle>
            <a:lvl1pPr algn="l">
              <a:defRPr sz="1000" b="0" i="1">
                <a:solidFill>
                  <a:schemeClr val="tx1"/>
                </a:solidFill>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ea typeface="ＭＳ Ｐゴシック" charset="-128"/>
              </a:defRPr>
            </a:lvl1pPr>
          </a:lstStyle>
          <a:p>
            <a:pPr>
              <a:defRPr/>
            </a:pPr>
            <a:fld id="{592E0773-8484-4A3A-A7D4-E68949E997B3}" type="datetime1">
              <a:rPr lang="fr-FR"/>
              <a:pPr>
                <a:defRPr/>
              </a:pPr>
              <a:t>14/03/2014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ＭＳ Ｐゴシック" charset="-128"/>
              </a:defRPr>
            </a:lvl1pPr>
          </a:lstStyle>
          <a:p>
            <a:pPr>
              <a:defRPr/>
            </a:pPr>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ea typeface="ＭＳ Ｐゴシック" charset="-128"/>
              </a:defRPr>
            </a:lvl1pPr>
          </a:lstStyle>
          <a:p>
            <a:pPr>
              <a:defRPr/>
            </a:pPr>
            <a:fld id="{73F13630-F40A-4AAA-A0B2-9D03545F9FEA}" type="slidenum">
              <a:rPr lang="fr-FR"/>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4561" r:id="rId12"/>
    <p:sldLayoutId id="2147484562" r:id="rId13"/>
    <p:sldLayoutId id="2147484565" r:id="rId14"/>
    <p:sldLayoutId id="2147484566" r:id="rId15"/>
    <p:sldLayoutId id="2147484564" r:id="rId16"/>
  </p:sldLayoutIdLst>
  <p:txStyles>
    <p:titleStyle>
      <a:lvl1pPr algn="ctr" rtl="0" eaLnBrk="1" fontAlgn="base" hangingPunct="1">
        <a:spcBef>
          <a:spcPct val="0"/>
        </a:spcBef>
        <a:spcAft>
          <a:spcPct val="0"/>
        </a:spcAft>
        <a:defRPr sz="4400" kern="1200">
          <a:solidFill>
            <a:schemeClr val="tx1"/>
          </a:solidFill>
          <a:latin typeface="+mj-lt"/>
          <a:ea typeface="MS PGothic" pitchFamily="34" charset="-128"/>
          <a:cs typeface="ＭＳ Ｐゴシック" charset="-128"/>
        </a:defRPr>
      </a:lvl1pPr>
      <a:lvl2pPr algn="ctr" rtl="0" eaLnBrk="1" fontAlgn="base" hangingPunct="1">
        <a:spcBef>
          <a:spcPct val="0"/>
        </a:spcBef>
        <a:spcAft>
          <a:spcPct val="0"/>
        </a:spcAft>
        <a:defRPr sz="4400">
          <a:solidFill>
            <a:schemeClr val="tx1"/>
          </a:solidFill>
          <a:latin typeface="Arial" pitchFamily="34" charset="0"/>
          <a:ea typeface="MS PGothic" pitchFamily="34" charset="-128"/>
          <a:cs typeface="ＭＳ Ｐゴシック" charset="-128"/>
        </a:defRPr>
      </a:lvl2pPr>
      <a:lvl3pPr algn="ctr" rtl="0" eaLnBrk="1" fontAlgn="base" hangingPunct="1">
        <a:spcBef>
          <a:spcPct val="0"/>
        </a:spcBef>
        <a:spcAft>
          <a:spcPct val="0"/>
        </a:spcAft>
        <a:defRPr sz="4400">
          <a:solidFill>
            <a:schemeClr val="tx1"/>
          </a:solidFill>
          <a:latin typeface="Arial" pitchFamily="34" charset="0"/>
          <a:ea typeface="MS PGothic" pitchFamily="34" charset="-128"/>
          <a:cs typeface="ＭＳ Ｐゴシック" charset="-128"/>
        </a:defRPr>
      </a:lvl3pPr>
      <a:lvl4pPr algn="ctr" rtl="0" eaLnBrk="1" fontAlgn="base" hangingPunct="1">
        <a:spcBef>
          <a:spcPct val="0"/>
        </a:spcBef>
        <a:spcAft>
          <a:spcPct val="0"/>
        </a:spcAft>
        <a:defRPr sz="4400">
          <a:solidFill>
            <a:schemeClr val="tx1"/>
          </a:solidFill>
          <a:latin typeface="Arial" pitchFamily="34" charset="0"/>
          <a:ea typeface="MS PGothic" pitchFamily="34" charset="-128"/>
          <a:cs typeface="ＭＳ Ｐゴシック" charset="-128"/>
        </a:defRPr>
      </a:lvl4pPr>
      <a:lvl5pPr algn="ctr" rtl="0" eaLnBrk="1" fontAlgn="base" hangingPunct="1">
        <a:spcBef>
          <a:spcPct val="0"/>
        </a:spcBef>
        <a:spcAft>
          <a:spcPct val="0"/>
        </a:spcAft>
        <a:defRPr sz="4400">
          <a:solidFill>
            <a:schemeClr val="tx1"/>
          </a:solidFill>
          <a:latin typeface="Arial" pitchFamily="34" charset="0"/>
          <a:ea typeface="MS PGothic" pitchFamily="34" charset="-128"/>
          <a:cs typeface="ＭＳ Ｐゴシック"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128"/>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Optimisation des relations </a:t>
            </a:r>
            <a:r>
              <a:rPr lang="fr-FR" dirty="0" err="1" smtClean="0"/>
              <a:t>Many</a:t>
            </a:r>
            <a:r>
              <a:rPr lang="fr-FR" dirty="0" smtClean="0"/>
              <a:t> to </a:t>
            </a:r>
            <a:r>
              <a:rPr lang="fr-FR" dirty="0" err="1" smtClean="0"/>
              <a:t>Many</a:t>
            </a:r>
            <a:endParaRPr lang="fr-FR" dirty="0"/>
          </a:p>
        </p:txBody>
      </p:sp>
      <p:sp>
        <p:nvSpPr>
          <p:cNvPr id="9" name="Espace réservé du texte 8"/>
          <p:cNvSpPr>
            <a:spLocks noGrp="1"/>
          </p:cNvSpPr>
          <p:nvPr>
            <p:ph type="body" sz="quarter" idx="10"/>
          </p:nvPr>
        </p:nvSpPr>
        <p:spPr/>
        <p:txBody>
          <a:bodyPr/>
          <a:lstStyle/>
          <a:p>
            <a:endParaRPr lang="fr-FR" dirty="0"/>
          </a:p>
        </p:txBody>
      </p:sp>
      <p:sp>
        <p:nvSpPr>
          <p:cNvPr id="11" name="Espace réservé pour une image  10"/>
          <p:cNvSpPr>
            <a:spLocks noGrp="1"/>
          </p:cNvSpPr>
          <p:nvPr>
            <p:ph type="pic" sz="quarter" idx="11"/>
          </p:nvPr>
        </p:nvSpPr>
        <p:spPr/>
      </p:sp>
      <p:sp>
        <p:nvSpPr>
          <p:cNvPr id="8194" name="AutoShape 2" descr="data:image/jpeg;base64,/9j/4AAQSkZJRgABAQAAAQABAAD/2wCEAAkGBhAQEBQPDxQVEBQQERUWFRQXFRQWFREUFBYVFBQWFBIXGyYeFxkjGRQVIC8gIycpLjgsFR8xNTA2NSYrLCkBCQoKDgwOGg8PGjQkHyUqLjQvLywtLCk0Lyo2LCwsLDQsKS0sNTQpLCw0KTQsLCw0LCksLDA0MCwsKiw0LCwsKf/AABEIAOEA4QMBIgACEQEDEQH/xAAbAAEAAwEBAQEAAAAAAAAAAAAAAQYHBQQDAv/EAEQQAAEDAgIHBQUFBgUDBQAAAAEAAgMEEQUhBhIxQVFhcQcTIoGRMkJiscEUI1JyoRYzU4LR8JKywuHxk6LiFRc0Q2P/xAAbAQEAAgMBAQAAAAAAAAAAAAAABAUBAwYCB//EADQRAAICAQIDBQQKAwEAAAAAAAABAgMEETEFEiETIkFRYRQyccEVIzNSgZGhsdHwBlPh8f/aAAwDAQACEQMRAD8A17G8bipIjLKeTWj2nu4ALMMY0yqqknxmJm5jCRlzdtP6KdM8YNRVPzuyEljBuyNnHqXA+gXBVLlZMpScYvodvwrhdddattWsn5+BLnE5kk9Tf9VC7OC6J1NVZzG6rP4jsm/y73eSt9F2YQD99I+Q8G2YPqf1WmvGts6pE3I4pi475W9X5LqZvZLLVH9nFCRYCQc9c/ULh4r2ZPaC6mk7z4H2afJwy9QOq9ywrYrXc0VccxJvR6r4o5+gWPfZ5+6ebRzkDk1/unz2enBaqFg9TTPieY5GljmnNpFiP74rWNC8f+1U41jeSKzX8T+F3mB6gqXhWv7ORU8cxFqsmvZ7/JlgWZdomAd1L9pYPBMfF8Mn/kM+oPFaavHi2GMqIXwv2Pba/wCE7Q4cwbHyUy+rtYOJTYGU8W5WeHj8DDrJZfeuo3wyPikFnMdY/QjkRY+a+K5xpp6M+kRlGaUo7MiyWUosHrQiyWUog0IsllKINCLJZSiDQiyWUog0IsllKINCERfWmpXyHVja554NaXH0Cyk3seZOMVrLojoYXpNVU5BjkcRvY4lzT5HZ5WWl6MaUx1rD7kjB42fVp3tWb/sjXapcYHAAXNywWA25Fy8WE4m+mmZOzaw5j8TT7TT1CnU3WUtKe3qUWbg42bCUqdOZeXzNxRcj9qqb8Y9QoVv2kPM432a37rMdkddxJ3kk+pKveh2g7XNbU1Tb3zZEdltznjfyHquDodgwqqsNcLsju9/A2NmjzNvIFa6FW4dCl9ZI6fjXEJV6Y9T06df4Ia2wsF+lCquNdoVPA4xxgzuBsdUgMB3jX3+Ss52RgtZPQ5emiy+XLWtWWtLKmYV2lQyPDJ2GG/v62s0fmyBHVdDHdN6amBa099J+FpyH5n7B814V9bXNr0N8sDJjYq3B6v8Au56NJ9HoaqImS0bmAlsuQ1N/iO9vEFZro5jBoqoPJDmXLJNU3DmX9oHfa1x/uvxjek1RVn711mbo25MHUe8eZXzbo/UmB1T3ZEbLG5yJF9obtIHFVdt3aWKVS28TqsPC9nodWVNaS6aeT+JtTHhwBBuCLg8Qdi/SpfZzj3eRmlefFCLs+KPh/Kf0IV0VtXYrIqSOQyceWPa65eBRu0fANZorGDNlmyc27neRNuh5LO1vU8LXtLHC7XAgjiDkQsX0hwZ1JUOhObdrD+Jh2ee7qFWZ1Oj7RfidTwHN5o+zy3W3wOciKFWHT6korHgOg1RU2e/7iM+84eJw+Fn1Nlb67QOn+yuhhbaS2s2R2bi8bLu4HMW2ZqZXiWTWuxUZHGMemahrq9eungZYi/T2FpLXCxBsQdoIyIUKIW6aa1QREWDJ7MJwaaqf3cLdYgXJJsGjZclfnFMMfTTOhk9ph2jY4HMEcivtgOLupZ2TN2A2ePxMPtD69QFeNPMIbU07ayHxGNt7j34jn+l7+qlwpjZU3H3kU2Rm2Y+XGFn2cl0fr6mbou7gWhtRVWdbuoz77t/5G7XddnNeRmDEVgpHkH74MJByIJ2g8x81q7GeibW5N9tpcpRjLVxWrO1oloV9ob9oqCWRbWt2GQDeT7rea7NbpvSUg7mjjEmrldvhjv8Am2v/ALzX57R8QdFFFTReBsgOtbLws1QGdMx6LO1MssWP3ILr4spcbGlxL6/Ifd16RRaa/tDqZY3x6kbBI0ty1rgOFjYk8FVkXrp8JqJBrRxSPHEMcR62UKU7LX16l1VTj4ifKlFP++J5Lovb/wCi1P8ABl/6bv6InJPyZt7ej7y/NF47MKYCOeXe6UM8mjW/1/orwqP2YVQLJ4t7ZA/ycNX/AEj1V4V7jadlE+fcU19rnr5/I4WmtY6KilcwkOIa242gOcGkjyKx+y3DGcOFRBJAf/sYQDwO1p9QFiU0TmOLHCzmkgjgQbEeqgcQT5k/A6D/AB2cOznDx1/Q/C6GEYDPVO1YGEgbXHJjervoF19B8Bp6qR/fkkx2Ij2B7TvJ2kA7stoWo09MyNoZG0Ma3YAAAPILxj4naLmk+ht4lxn2eTqrj3vN7f8ASt4BoFBT2fL9/IM7keBp+Fm/qVZpIg5paQCCCCNxByIX7RW8K4wWkUchdkWXS57HqzIMSpZMMrgWbGO14z+KM5ap8rtK1bDq9k8TJo82yNBHLiDzBy8lwdPsG7+mMjR44LuHEt98emf8qr/Zxj+o80jz4ZLuj5P3t8xn1HNQ4fUW8ng9i5vXt2Ir178Oj9V/fmaOqzp1gH2mnL2C8kN3Nttc33m+mY5hWUKVMnBTi4spKbpU2KyO6MVwXRyoqz9y3w3zkOTB57zyC0bANBqems9330g95wyafgbu65lWKOMNFmgADYALAeS/Sj04sK+u7LLM4vfk91d2PkvmxZQV+ZpmsBc8hrQLkkgADmSqTj/aO1t46MCQ/wAR3sj8rdrupsFvsthWtZMg4+LbkS5a1qcztGwQRSipZYCY2cODxv8AMfqOapy9FbXSTPMkrzI47zu5AbAOQXnXP3TjOblFH0PBpsoojXY9Wgi9WH4ZNUO1IWGQ77bB+ZxyHmrLD2Z1ZF3PiaeF3H1IbZIUWTWsUZuzseh8tk0mVeho3TSMiZYOkdYaxsLniVrej9G2kiZRyTNkeQ4tabA6u0hrdpaOfHyWa4voxVUdnyN8IItIw3aDuz2t8wF4IMSlZMKgOJka4O1iSSSOJ3g7PNSKbPZ33o9fkVubjviME6prlX7/AB8C46fY7VxS/Z2nuonNBaW3DnjYQXbrHKw5KlUs5je2Ru1jg4dQbrTsao2YnQNli9sDXZxDhk+M/LqAstWcxSU+bXo9jHBnXOh1cukl0l6mqYth0eLUjJIXBrh4mE+661nMfb+8gqtTdm1W51pHRxtvmdYuNuTR9SFwMNxiemJdBIY77QLEO6tNwV0KnTeueNUy6o+FrWn/ABAX/VepX02d6aevoa68HOxta6Jrk8Nd0W5mDYZhoD53CSQZjX8Tv5IhkOtvNeWbtRYHWjgJaN5eGnyaGkD1VAe8uJc4lxO0k3J6kr8rw8xrpWtEbocGhPvZEnN/HT8jSf8A3Qg/hSerP6os2sie3WGfoLE8n+Z3tDsXFNWNc42ZISx/IOOR8nW9SteCwR209T81rGg2P/aafUebyQ2a7i4e67zAt1BUjAt3rf4FZx/E2yI/B/IsizftHwLUkFWweGTwycn7j5j9RzWkLzYlQMnidDILte2x5cCOYNj5KdfUrYOJRYOU8W5WLbx+Bi+EYm+mmZOzaw5j8TTk5p6hbRS18ckTZmuGo5ocHE2ABzzO5YtiuGPppnwyDNh27nN91w5EL8OxCUxCDXd3YJIZfw3O3LeqmjIdGsZHXZ/Do5/JbXLT19DVYNNaWSpbTRkv1rjvB7GsMw0HffPMZeqsAWH4K1xqYQz2u+Zb/EFt6scW+VqbZzfFcGGHOMYPXVB7QRY7CM1iGIQGnqXsaS0wykNO8apu09di3BYzpY8GuqCP4p/QAfRaeIe6n6k3/H23bOHg18/+mo6N40KunbKLa3svHB42+R2jquoFkuhGPfZagNebRzWa7g13uu9TY8jyWjYzpJT0jfvXeK2TBm93luHMrfRep18ze25X5/D50ZHZwWqe399DqXVax/TqnprsZ99IPdafC0/E/d0FyqXj2nFRU3Yw9zGfdafE4fE/6Cyrii3Z2nSv8y2wuAt6TyH+C+bOnjOkNRVuvM7w3yYMmN6N3nmVzVClVcpSk9ZHVVVQqjywWiAaSQALk7BtJ6BdbD9GZ5KmOmex0ReNc3GbY97reVrcSF4sLxB1PMyZm2N17fiG8eYutnoZop2sqWAHWj8Lt4a4glt+ozHEKZi0Qt3fVfsU3Fs+7E0UY9Gn19Ss4xpFT4YwUtKwOkA2bm396Q7XOPD/AGVRk03r3O1u+I5BrA30suXiUrnzyPfm50jyeuscvLZ5LzrxbkzctIvRI3YfDKIQUrFzSfVt9TStFdMRWXpqoN13AgZeGUWzBbudbdsOfRVLTDR77HPZv7qS7mfD+Jl+XyI5riwTuY5r2HVcwgtPAjMLUKmNmLYeHNsJLXHwSt2t6HZ0IW+Evaa3F+8tivur+jMiNsPs5dGvJlb7O8e7qU0zz4JjdnwycP5gLdQF8dP8B7ifvmC0c5J5Nk94ee31VXIcx29rmnoWuB+YIWpUUzMVw8sfYSW1XfBK32XdDt6EhYp+urdT3Wx7zF7Hkxy4e7LpL+TLFLYydgJttsCbDnZfWro5IXmKRpa9psQfmOI4FWbRuudhrTLUwSWqLBjsgbNuSC11iL3vn+HkoldXNLSXRFvkZahXzVd5vZa7/Aq8NLI82YxzidwaT8grZgPZ3LIQ+q+6Z+AH7x3Xc35rqTdp8IH3cDyeZa0eouf0VYxnTOqqQWl3dMPuMuLjg520qSo49fVvmK128Qyu7GHZrzb6/gXn9msK/DD/ANT/AM1KyfVRevaq/uL+/gavoa//AHv9f5JdtPU/NdPRzGjSVDZcy32Xjiw7fMbR0XMdtPU/NQoMZOMuZF/ZVG2twls0b1DKHtD2m4cAQRvBzBX7We9n+lIbajmNgT9047Ln3Ceuz04LQrroqrVZFSR82y8WWLa65fh6or2lmira1gLSGSsHhcdhG3Vdy57lQP2Ir9bV7k9dZur/AIrrYEWq3FrtfMyXicVvxYckeq9fAqeiehIpT30xD5bZW9mO+2xO07rq1qV+XuABJNgBmTu81vhCNa5Y7EG++zInz2PVnnxGubBE+Z/sxtJPO2weZsPNYfNMXuc9217i49XEk/qVatONLBUu7iE/dMNy7+I4bLfCP1OfBVNU+bcpy5VsjsuB4UqK3ZNdZfsQv095cbuJcTtJNyfMqF+oonPcGMF3OIAHEnIBQVrsXz0Xefgfle7BsElq5O7iGzNzj7LBxJ+i9ON6MzUccb5iLy63hGepYA2J3nPcrrRObhmFiUAGR7Wuz3ySeyDyA/y81Lpx9ZNWdEtyozOIqNSeP1cnoj5R6J4bRtBq3h7jve4gH8sbTmOt19Y8PwWp+7i7oOOzVJY6/LZc8s1nFXVvleZJXF7nG5J2/wDHJfFe/aoLooLQj/RN0lzTufP6bFl0o0LkpB3sZMsPH3mcNccOa6fZvj2q40chyeS6Pk73m+e3yPFdHQPHJKmN9NUAyBjbB5Fw5pyLHnZf5joqnpLhDqCq+7JDbiSJ28WOy/I5dLLY4qpq6vbxRHjOWUp4OT762fmffTvBTT1ReB4JyXt5O99vrn58lXFqkzGYth9xYSWuPglbtHQ/Jyyx7C0lrhYtJBB2gjIg+a0ZVajLnjsyw4TlOyt1We9DoyFZ9Ase+zz9y82jnIB4NfsafPYfLgqwij1WOuSkiwyseORU65eP7lx7RcB7uUVTB4ZTZ/wycf5h+o5rgYBj8tHJ3keYOT2HY8fQ8Cr1heMwVuHvZVvawsbqSOJAzAuyQc8r9QVmbxYkXvYnPOx5i6lZGkZq2t7lTw3W6mWLkR15en4eBpLe0WicA58cmuN2o1xHR1/6KsaT6ZvrB3QYI4g69jZziRsJdu8vVV1Frsy7Jx5WSaOEY1M+dLVrbV7BERRS2CIiAO2nqfmiO2nqfmiyYWxCu2jnaG6MCOrBe0ZCQZuA+Ie91GapShbarpVPWJEy8KrKjy2L+TbKLSKlmF45mO5awDvNpsV7H1cYFy9oHEuCweyWCnLiD06xKCX+OR17tnT4Gu4npxRwD94JXfhjs71dsHqqDpBpjPV3Z+6i/htPtfnd73TYuAij25c7OmyLLE4Pj475n3n6/wABSulo/gL6yXumOaywuS452+Fu1y9GkmistE7P7yN3syAWz4OG4rQqZuPPp0JzzKY29i5d7yOIvpBMWPa8bWODh1aQR8l80WtPR6kmS5k0zTO0aES0TJW56r2kH4Xgj6tX50zHe4XHIzYO5f8Ayltv9QX0J+0YJlmRT/8AdCcv8i+eg1Wyqon0cufdgsI3mN9y0jpmPIK7lpKTX3onCV81VSn/AK7Ovwf/AIZ1S0z5XiOJpe52xrRcn++KuuEaAMjb3+IPDWtFywOsB+d/0HqvdiOO0mFA09NFrS2F73G0XBfIc3dB+io2L45PVO1pn6wGxoyY3o367VC5aqPe70v0LxW5eevq+5X5+L+BbMW0+jib3GHsa1rcg/Vs0fkZv6n0VKq6ySVxklcXuO8m/wDwOS+K7Oi+jprZXR6xY1jNYuAvY3s0W55+hWmVll8uX9CbXj43D63Z+bfVnt0Dx77PUd082jnIB4Nfsa76eYXt7RcB7uQVTB4ZTZ/KTcfMfqOarWN4aKad8Af3mpa7rWzsDa19ytn7Z08uHmGqDnylpYWgZu1QNWTWOQ3HqDkt9ck4Sps8NiBkQlC+vMx1qpbr08yjIoUqvOiCIiDQIiIZCIiAIiIA7aep+aI7aep+aLJhbBERYMhEXow2hdPMyFuRkeG34A7T5C58llLmeiPE5qEXKWyPVgmjs9W60LfCD4nnJrfPeeQVxp+zOBrbzzPJ+HUY3y1gSV6dJcZbhlOympQA9zTq79Ru954uJ+vBZxU1ckri+R7nuO0uJJVhJU4/dkuZnP1yzOId+EuSHh5svNZ2cvjIlopiHtzaHWBv8Mjf6Lo4NpI2o1qHEGCOa2q5rhZsvQbnb+e0Ki4HpLPSPBY4uZfxRknVcN9h7p5hXrHcLixOlbUwfvGtJYdhNvajdzuPIrfTOMk3UviivzKba5RhlPVPaa3T9fT+oq+lmhj6W80N3w+rouTuLefqqur3otp1spq03B8Ild6ast/n68V8dLdBu7vUUg1mbXRjMs5s4t5KNbRGa7Sr8UWeLn2UTWPl7+EvBnV7PZBLRSwH3Xvb5SNv8y5UbBcVfRVAkaL6hLXt/G3Y4dcvUKy9l9VaaaL8cbXDnqmx/wAyrmk1N3dZOz/9XEdH+Mf5lmyT7GE1ujxj1R9svoltJa/38y/aQYJFicDKincO8DfA7YHDex/Ag36FZtW4fLC4slY6MjiNvQ7D5L2YFpFPRuJiN2u9ph9l39DzCulP2mUzm/exPaeA1XjyOXyXqTpyOrfLI81xzOHvkhHnh4eaKThWj1TUutFGbb3kFrG8y4/TNX9jYMGpDch8r/IyvtkANzR/eZXKxHtNy1aaK3BzyMujG/1VLrq+Wd5kmcXuO87uQG4cgvPPVQu51l5np0ZWfJduuSC8PFnznndI9z3m7nuLieJJufmvwoUqA3qdDFKK0QREWD0EREAREQBERAEUKUAdtPU/NEdtPUosmFsERFgyF3tBCPt8V/jt11HWXAXpw2tME0cwzMbw63EA5j0uttUuWab8yLl1uyicFu0ywdpDT9tz2GFlul3fXWVbp6Z8rgyNpe47GtFyfJapj+jUWIdzKH6oAvrNAOvG4AgC+zqeJXLqNIqHDWmGjYJZNhIN8x+OXf0H6KfdjfWOc3oigw+JtY8KaYOU109F8Tx4R2fNY3vq94Y1uZYHWA/PJ9B6r94rp9FC3uMPY0BuQfq2YPyM39T+qqeL49PVO1pnki+TBkxvRv1Oa560yyFBctK09fEmV8NndLtMyXM/urZfyfuaZz3F7jdzyXE5Zkm5OSs2iumz6a0M15Idx2ui6cW8vTgudh2ilTUQmoiDSwFwzdY+HaRcWt57lxwtMZWVNT8ybZXjZkXT0enl4GtUmAQ/aWV9I5oa9rtdo9l4cD4m22HWAuPrtpvaLTataXfxI2HzF2n5Lw6OaUy0TvD443HxRk5dWnc7++nxx/SCSskEkga0NFmtb7ovfNxzJUm6+udWi6PUqsPAyaMxSk9Ypaa+ngjmIiKuOlIUoiAIiIAiIgCIiAIiIAiIgCIiAHaep+aI7aep+aLJhbBERYMhERAX/s+0ha5n2GY5gHu7+80+0zqMz06LgaWaKvpJC9gLoHHwu/B8DuHIrgMeWkOaSCDcEZEEbCCr7gfaJG5ndVwztbvA3Wa8fGwbD0FuisIWQuh2dj0a2Zzt+Pdh3vIx1rF+9EoK6GCYDNVyBkTcr+J59lg4k8eSvjhgf7z7j9bf4P8AZePFO0KGJndULAbZBxbqxt5tZtJ9PNFjVw6zktPQzLieRcuSipp+b6JHo0rro6GibRQnxvZqjiGH23ngTmPM8Fmy+1XVvleZJHF7nG5J/vIcl8VHvu7WWq2WxYcPw/Za9G9ZN6t+pKIijliEUKUAREQBERAERQgJRQpQBERAEREARQpQB209T80R209SiyYWwREWDIREQBERAEREAREQBERAEREAREQBERAEREAREQBERAEREAREQB209SiO2nqfmiyYWwREWDIREQBERAEREARQpQBERAEUKUARQpQBFClAEREAREQBERAEREAREQB209T80R209T80WTC2CIiwZCIiAIiIAiIgCIiAIiIAiIgCIiAIiIAiIgCIiAIoUoCFKIgIUoiAO2nqfmil4zPU/NQsswtgiIsGQiIgCIiAIoUoAiIgCIiAIiIAiIgCIiAKFKIAoUogCIiAIiICFKIgOppPhZp6qSM7C4vZza8kj0Nx5LlrX9KdGG1sYF9WRl9R/Xa13wlZXieFTUz9SZhYdx9135XbCpmVjyrk2l0KThXEYX1KEn3l+p5ERFDLsIiIAiIgCIiAIiIAiIgCIiAIiIAiIgCIiAIiIAoUogCIiAhSiIDe1xtLf/iv6H5Ii6S77Nny3G+1j8THURFzb3PqEPdQREQ9BERAEREAREQBERAEREAREQBERAEREAREQBERAEREAREQH//Z"/>
          <p:cNvSpPr>
            <a:spLocks noChangeAspect="1" noChangeArrowheads="1"/>
          </p:cNvSpPr>
          <p:nvPr/>
        </p:nvSpPr>
        <p:spPr bwMode="auto">
          <a:xfrm>
            <a:off x="63500" y="-719138"/>
            <a:ext cx="1476375" cy="1476376"/>
          </a:xfrm>
          <a:prstGeom prst="rect">
            <a:avLst/>
          </a:prstGeom>
          <a:noFill/>
        </p:spPr>
        <p:txBody>
          <a:bodyPr vert="horz" wrap="square" lIns="91440" tIns="45720" rIns="91440" bIns="45720" numCol="1" anchor="t" anchorCtr="0" compatLnSpc="1">
            <a:prstTxWarp prst="textNoShape">
              <a:avLst/>
            </a:prstTxWarp>
          </a:bodyPr>
          <a:lstStyle/>
          <a:p>
            <a:endParaRPr lang="fr-F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œuvre - Simple</a:t>
            </a:r>
            <a:endParaRPr lang="fr-FR" dirty="0"/>
          </a:p>
        </p:txBody>
      </p:sp>
      <p:sp>
        <p:nvSpPr>
          <p:cNvPr id="7" name="Espace réservé du texte 6"/>
          <p:cNvSpPr>
            <a:spLocks noGrp="1"/>
          </p:cNvSpPr>
          <p:nvPr>
            <p:ph type="body" sz="quarter" idx="11"/>
          </p:nvPr>
        </p:nvSpPr>
        <p:spPr/>
        <p:txBody>
          <a:bodyPr/>
          <a:lstStyle/>
          <a:p>
            <a:r>
              <a:rPr lang="fr-FR" dirty="0" smtClean="0"/>
              <a:t>En pratique, </a:t>
            </a:r>
            <a:r>
              <a:rPr lang="fr-FR" dirty="0" smtClean="0"/>
              <a:t>comment </a:t>
            </a:r>
            <a:r>
              <a:rPr lang="fr-FR" dirty="0" smtClean="0"/>
              <a:t>mettre en place cette solution : </a:t>
            </a:r>
          </a:p>
          <a:p>
            <a:pPr lvl="1"/>
            <a:r>
              <a:rPr lang="fr-FR" dirty="0" smtClean="0"/>
              <a:t>Soit en repartant de l’un des exemples, simple ou complexe</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œuvre - Complexe</a:t>
            </a:r>
            <a:endParaRPr lang="fr-FR" dirty="0"/>
          </a:p>
        </p:txBody>
      </p:sp>
      <p:sp>
        <p:nvSpPr>
          <p:cNvPr id="7" name="Espace réservé du texte 6"/>
          <p:cNvSpPr>
            <a:spLocks noGrp="1"/>
          </p:cNvSpPr>
          <p:nvPr>
            <p:ph type="body" sz="quarter" idx="11"/>
          </p:nvPr>
        </p:nvSpPr>
        <p:spPr/>
        <p:txBody>
          <a:bodyPr/>
          <a:lstStyle/>
          <a:p>
            <a:r>
              <a:rPr lang="fr-FR" dirty="0" smtClean="0"/>
              <a:t>Dans quel cas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œuvre - Complexe</a:t>
            </a:r>
            <a:endParaRPr lang="fr-FR" dirty="0"/>
          </a:p>
        </p:txBody>
      </p:sp>
      <p:sp>
        <p:nvSpPr>
          <p:cNvPr id="7" name="Espace réservé du texte 6"/>
          <p:cNvSpPr>
            <a:spLocks noGrp="1"/>
          </p:cNvSpPr>
          <p:nvPr>
            <p:ph type="body" sz="quarter" idx="11"/>
          </p:nvPr>
        </p:nvSpPr>
        <p:spPr/>
        <p:txBody>
          <a:bodyPr/>
          <a:lstStyle/>
          <a:p>
            <a:r>
              <a:rPr lang="fr-FR" dirty="0" smtClean="0"/>
              <a:t>Schéma packages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œuvre - Complexe</a:t>
            </a:r>
            <a:endParaRPr lang="fr-FR" dirty="0"/>
          </a:p>
        </p:txBody>
      </p:sp>
      <p:sp>
        <p:nvSpPr>
          <p:cNvPr id="7" name="Espace réservé du texte 6"/>
          <p:cNvSpPr>
            <a:spLocks noGrp="1"/>
          </p:cNvSpPr>
          <p:nvPr>
            <p:ph type="body" sz="quarter" idx="11"/>
          </p:nvPr>
        </p:nvSpPr>
        <p:spPr/>
        <p:txBody>
          <a:bodyPr/>
          <a:lstStyle/>
          <a:p>
            <a:r>
              <a:rPr lang="fr-FR" dirty="0" smtClean="0"/>
              <a:t>Pratiquement, comment modifier packages</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err="1" smtClean="0"/>
              <a:t>Toolbox</a:t>
            </a:r>
            <a:endParaRPr lang="fr-FR" dirty="0"/>
          </a:p>
        </p:txBody>
      </p:sp>
      <p:sp>
        <p:nvSpPr>
          <p:cNvPr id="7" name="Espace réservé du texte 6"/>
          <p:cNvSpPr>
            <a:spLocks noGrp="1"/>
          </p:cNvSpPr>
          <p:nvPr>
            <p:ph type="body" sz="quarter" idx="11"/>
          </p:nvPr>
        </p:nvSpPr>
        <p:spPr/>
        <p:txBody>
          <a:bodyPr/>
          <a:lstStyle/>
          <a:p>
            <a:r>
              <a:rPr lang="fr-FR" dirty="0" smtClean="0"/>
              <a:t>Estimer le gain de compression</a:t>
            </a:r>
          </a:p>
          <a:p>
            <a:pPr lvl="1"/>
            <a:r>
              <a:rPr lang="fr-FR" dirty="0" smtClean="0"/>
              <a:t>BIDS </a:t>
            </a:r>
            <a:r>
              <a:rPr lang="fr-FR" dirty="0" err="1" smtClean="0"/>
              <a:t>Helper</a:t>
            </a:r>
            <a:r>
              <a:rPr lang="fr-FR" dirty="0" smtClean="0"/>
              <a:t> (proposant d’autres options pour SSIS/SSAS/SSRS) pour déterminer le gain </a:t>
            </a:r>
            <a:r>
              <a:rPr lang="fr-FR" dirty="0" err="1" smtClean="0"/>
              <a:t>automatiquemetn</a:t>
            </a:r>
            <a:r>
              <a:rPr lang="fr-FR" dirty="0" smtClean="0"/>
              <a:t> directement depuis le cube</a:t>
            </a:r>
          </a:p>
          <a:p>
            <a:pPr lvl="1"/>
            <a:r>
              <a:rPr lang="fr-FR" dirty="0" smtClean="0"/>
              <a:t>SQL  :</a:t>
            </a:r>
          </a:p>
          <a:p>
            <a:pPr lvl="1"/>
            <a:endParaRPr lang="fr-FR" dirty="0" smtClean="0"/>
          </a:p>
          <a:p>
            <a:pPr lvl="1"/>
            <a:endParaRPr lang="fr-FR" dirty="0" smtClean="0"/>
          </a:p>
          <a:p>
            <a:pPr lvl="1"/>
            <a:endParaRPr lang="fr-FR" dirty="0" smtClean="0"/>
          </a:p>
          <a:p>
            <a:pPr lvl="1"/>
            <a:endParaRPr lang="fr-FR" dirty="0" smtClean="0"/>
          </a:p>
          <a:p>
            <a:pPr lvl="1">
              <a:buNone/>
            </a:pPr>
            <a:endParaRPr lang="fr-FR" dirty="0" smtClean="0"/>
          </a:p>
          <a:p>
            <a:pPr lvl="1">
              <a:buNone/>
            </a:pPr>
            <a:endParaRPr lang="fr-FR" dirty="0" smtClean="0"/>
          </a:p>
          <a:p>
            <a:endParaRPr lang="fr-FR" dirty="0" smtClean="0"/>
          </a:p>
          <a:p>
            <a:r>
              <a:rPr lang="fr-FR" dirty="0" smtClean="0"/>
              <a:t>Des packages exemples </a:t>
            </a:r>
            <a:r>
              <a:rPr lang="fr-FR" dirty="0" err="1" smtClean="0"/>
              <a:t>AdventureWorks</a:t>
            </a:r>
            <a:r>
              <a:rPr lang="fr-FR" dirty="0" smtClean="0"/>
              <a:t> pour les cas simple et complexe</a:t>
            </a:r>
          </a:p>
          <a:p>
            <a:r>
              <a:rPr lang="fr-FR" dirty="0" smtClean="0"/>
              <a:t>Un générateur d’optimisation des relations NN fournissant</a:t>
            </a:r>
          </a:p>
          <a:p>
            <a:pPr lvl="1"/>
            <a:r>
              <a:rPr lang="fr-FR" dirty="0" smtClean="0"/>
              <a:t>Les scripts de création des tables / </a:t>
            </a:r>
            <a:r>
              <a:rPr lang="fr-FR" dirty="0" err="1" smtClean="0"/>
              <a:t>MaJ</a:t>
            </a:r>
            <a:r>
              <a:rPr lang="fr-FR" dirty="0" smtClean="0"/>
              <a:t> DB</a:t>
            </a:r>
          </a:p>
          <a:p>
            <a:pPr lvl="1"/>
            <a:r>
              <a:rPr lang="fr-FR" dirty="0" smtClean="0"/>
              <a:t>Le package de chargement simple ou complexe suivant le choix</a:t>
            </a:r>
          </a:p>
        </p:txBody>
      </p:sp>
      <p:pic>
        <p:nvPicPr>
          <p:cNvPr id="2050" name="Picture 2"/>
          <p:cNvPicPr>
            <a:picLocks noChangeAspect="1" noChangeArrowheads="1"/>
          </p:cNvPicPr>
          <p:nvPr/>
        </p:nvPicPr>
        <p:blipFill>
          <a:blip r:embed="rId2" cstate="print"/>
          <a:srcRect/>
          <a:stretch>
            <a:fillRect/>
          </a:stretch>
        </p:blipFill>
        <p:spPr bwMode="auto">
          <a:xfrm>
            <a:off x="342116" y="2503808"/>
            <a:ext cx="8181975" cy="21050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err="1" smtClean="0"/>
              <a:t>Toolbox</a:t>
            </a:r>
            <a:r>
              <a:rPr lang="fr-FR" dirty="0" smtClean="0"/>
              <a:t> - Tests</a:t>
            </a:r>
            <a:endParaRPr lang="fr-FR" dirty="0"/>
          </a:p>
        </p:txBody>
      </p:sp>
      <p:sp>
        <p:nvSpPr>
          <p:cNvPr id="7" name="Espace réservé du texte 6"/>
          <p:cNvSpPr>
            <a:spLocks noGrp="1"/>
          </p:cNvSpPr>
          <p:nvPr>
            <p:ph type="body" sz="quarter" idx="11"/>
          </p:nvPr>
        </p:nvSpPr>
        <p:spPr/>
        <p:txBody>
          <a:bodyPr/>
          <a:lstStyle/>
          <a:p>
            <a:r>
              <a:rPr lang="fr-FR" dirty="0" smtClean="0"/>
              <a:t>Exemple de requête SQL de validation de l’unicité dans la matrice :</a:t>
            </a:r>
          </a:p>
          <a:p>
            <a:endParaRPr lang="fr-FR" dirty="0" smtClean="0"/>
          </a:p>
          <a:p>
            <a:endParaRPr lang="fr-FR" dirty="0" smtClean="0"/>
          </a:p>
          <a:p>
            <a:endParaRPr lang="fr-FR" dirty="0" smtClean="0"/>
          </a:p>
          <a:p>
            <a:endParaRPr lang="fr-FR" dirty="0" smtClean="0"/>
          </a:p>
          <a:p>
            <a:r>
              <a:rPr lang="fr-FR" dirty="0" smtClean="0"/>
              <a:t>Exemple de tests de non régression</a:t>
            </a:r>
          </a:p>
          <a:p>
            <a:pPr lvl="1"/>
            <a:r>
              <a:rPr lang="fr-FR" dirty="0" smtClean="0"/>
              <a:t>Comptage des valeurs non reparties</a:t>
            </a:r>
          </a:p>
          <a:p>
            <a:pPr lvl="1"/>
            <a:endParaRPr lang="fr-FR" dirty="0" smtClean="0"/>
          </a:p>
          <a:p>
            <a:pPr lvl="1"/>
            <a:endParaRPr lang="fr-FR" dirty="0" smtClean="0"/>
          </a:p>
          <a:p>
            <a:pPr lvl="1"/>
            <a:endParaRPr lang="fr-FR" dirty="0" smtClean="0"/>
          </a:p>
          <a:p>
            <a:pPr lvl="1"/>
            <a:endParaRPr lang="fr-FR" dirty="0" smtClean="0"/>
          </a:p>
          <a:p>
            <a:pPr lvl="1"/>
            <a:r>
              <a:rPr lang="fr-FR" dirty="0" smtClean="0"/>
              <a:t>Comparaison de la répartition sur une dimension entre l’ODS et le nouveau croisement dans le cube</a:t>
            </a:r>
          </a:p>
          <a:p>
            <a:pPr lvl="1"/>
            <a:endParaRPr lang="fr-FR" dirty="0" smtClean="0"/>
          </a:p>
          <a:p>
            <a:pPr lvl="1">
              <a:buNone/>
            </a:pPr>
            <a:endParaRPr lang="fr-FR" dirty="0" smtClean="0"/>
          </a:p>
          <a:p>
            <a:endParaRPr lang="fr-FR" dirty="0" smtClean="0"/>
          </a:p>
        </p:txBody>
      </p:sp>
      <p:pic>
        <p:nvPicPr>
          <p:cNvPr id="3074" name="Picture 2"/>
          <p:cNvPicPr>
            <a:picLocks noChangeAspect="1" noChangeArrowheads="1"/>
          </p:cNvPicPr>
          <p:nvPr/>
        </p:nvPicPr>
        <p:blipFill>
          <a:blip r:embed="rId2" cstate="print"/>
          <a:srcRect/>
          <a:stretch>
            <a:fillRect/>
          </a:stretch>
        </p:blipFill>
        <p:spPr bwMode="auto">
          <a:xfrm>
            <a:off x="724624" y="1614187"/>
            <a:ext cx="2324100" cy="990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011037" y="3757492"/>
            <a:ext cx="1704975" cy="8477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flipH="1">
            <a:off x="185967" y="3046815"/>
            <a:ext cx="5126813" cy="1477328"/>
          </a:xfrm>
          <a:prstGeom prst="rect">
            <a:avLst/>
          </a:prstGeom>
          <a:noFill/>
        </p:spPr>
        <p:txBody>
          <a:bodyPr wrap="square" rtlCol="0">
            <a:spAutoFit/>
          </a:bodyPr>
          <a:lstStyle/>
          <a:p>
            <a:r>
              <a:rPr lang="fr-FR" b="1" dirty="0" smtClean="0"/>
              <a:t>Michael Gesche</a:t>
            </a:r>
            <a:endParaRPr lang="fr-FR" dirty="0" smtClean="0"/>
          </a:p>
          <a:p>
            <a:r>
              <a:rPr lang="fr-FR" dirty="0" smtClean="0"/>
              <a:t>Régions et Middle Market France</a:t>
            </a:r>
          </a:p>
          <a:p>
            <a:r>
              <a:rPr lang="fr-FR" dirty="0" smtClean="0"/>
              <a:t>+33 6 31 25 01 62</a:t>
            </a:r>
            <a:br>
              <a:rPr lang="fr-FR" dirty="0" smtClean="0"/>
            </a:br>
            <a:r>
              <a:rPr lang="fr-FR" smtClean="0"/>
              <a:t/>
            </a:r>
            <a:br>
              <a:rPr lang="fr-FR" smtClean="0"/>
            </a:br>
            <a:r>
              <a:rPr lang="fr-FR" b="1" smtClean="0"/>
              <a:t>michael.gesche@keyrus.com</a:t>
            </a:r>
            <a:endParaRPr lang="fr-FR" dirty="0"/>
          </a:p>
        </p:txBody>
      </p:sp>
      <p:pic>
        <p:nvPicPr>
          <p:cNvPr id="8" name="Picture 3" descr="G:\KEYRUS\YY-Pastilles\LOGO_KEYRUS_MED.png"/>
          <p:cNvPicPr>
            <a:picLocks noChangeAspect="1" noChangeArrowheads="1"/>
          </p:cNvPicPr>
          <p:nvPr/>
        </p:nvPicPr>
        <p:blipFill>
          <a:blip r:embed="rId2" cstate="print"/>
          <a:srcRect/>
          <a:stretch>
            <a:fillRect/>
          </a:stretch>
        </p:blipFill>
        <p:spPr bwMode="auto">
          <a:xfrm>
            <a:off x="6748041" y="100853"/>
            <a:ext cx="2257304" cy="90760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Introduction</a:t>
            </a:r>
            <a:endParaRPr lang="fr-FR" dirty="0"/>
          </a:p>
        </p:txBody>
      </p:sp>
      <p:sp>
        <p:nvSpPr>
          <p:cNvPr id="7" name="Espace réservé du texte 6"/>
          <p:cNvSpPr>
            <a:spLocks noGrp="1"/>
          </p:cNvSpPr>
          <p:nvPr>
            <p:ph type="body" sz="quarter" idx="11"/>
          </p:nvPr>
        </p:nvSpPr>
        <p:spPr/>
        <p:txBody>
          <a:bodyPr/>
          <a:lstStyle/>
          <a:p>
            <a:r>
              <a:rPr lang="fr-FR" b="1" dirty="0" smtClean="0"/>
              <a:t>Le problème : </a:t>
            </a:r>
            <a:r>
              <a:rPr lang="fr-FR" dirty="0" smtClean="0"/>
              <a:t>Au niveau des performances, que cela soit dans des cubes (SSAS par exemple) ou dans des requêtes SQL, les croisements </a:t>
            </a:r>
            <a:r>
              <a:rPr lang="fr-FR" dirty="0" err="1" smtClean="0"/>
              <a:t>Many</a:t>
            </a:r>
            <a:r>
              <a:rPr lang="fr-FR" dirty="0" smtClean="0"/>
              <a:t> to </a:t>
            </a:r>
            <a:r>
              <a:rPr lang="fr-FR" dirty="0" err="1" smtClean="0"/>
              <a:t>Many</a:t>
            </a:r>
            <a:r>
              <a:rPr lang="fr-FR" dirty="0" smtClean="0"/>
              <a:t> (NN) représentent un risque pour les performances.</a:t>
            </a:r>
          </a:p>
          <a:p>
            <a:pPr lvl="1"/>
            <a:r>
              <a:rPr lang="fr-FR" dirty="0" smtClean="0"/>
              <a:t>En effet, si nous avons par exemple dans une table de vente 100M de commandes et que nous avons en moyenne 3 raisons ayant provoqué ces ventes, nous nous retrouvons avec une table de relation de 300M de lignes</a:t>
            </a:r>
          </a:p>
          <a:p>
            <a:pPr lvl="1"/>
            <a:r>
              <a:rPr lang="fr-FR" dirty="0" smtClean="0"/>
              <a:t>Ceci représente un risque en terme de stockage (la table de relation étant volumineuse) et en temps de réponse (le temps pour la parcourir étant sensible)</a:t>
            </a:r>
          </a:p>
          <a:p>
            <a:pPr lvl="1"/>
            <a:r>
              <a:rPr lang="fr-FR" dirty="0" smtClean="0"/>
              <a:t>Pour prendre un exemple sur le projet Diamant, nous avons ainsi des temps de requête de l’ordre du dixième de seconde sur les croisements normaux et de l’ordre de la dizaine de seconde sur les croisements NN</a:t>
            </a:r>
          </a:p>
          <a:p>
            <a:endParaRPr lang="fr-FR" dirty="0" smtClean="0"/>
          </a:p>
          <a:p>
            <a:r>
              <a:rPr lang="fr-FR" b="1" dirty="0" smtClean="0"/>
              <a:t>La solution : </a:t>
            </a:r>
            <a:r>
              <a:rPr lang="fr-FR" dirty="0" smtClean="0"/>
              <a:t>Adopter une modélisation de la relation sous forme d’une matrice de correspondance (explications page suivante)</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Présentation de la modélisation</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573432" y="1044314"/>
            <a:ext cx="6019559" cy="5240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Dans quel cas mettre en place cette optimisation ?</a:t>
            </a:r>
            <a:endParaRPr lang="fr-FR" dirty="0"/>
          </a:p>
        </p:txBody>
      </p:sp>
      <p:sp>
        <p:nvSpPr>
          <p:cNvPr id="7" name="Espace réservé du texte 6"/>
          <p:cNvSpPr>
            <a:spLocks noGrp="1"/>
          </p:cNvSpPr>
          <p:nvPr>
            <p:ph type="body" sz="quarter" idx="11"/>
          </p:nvPr>
        </p:nvSpPr>
        <p:spPr/>
        <p:txBody>
          <a:bodyPr/>
          <a:lstStyle/>
          <a:p>
            <a:r>
              <a:rPr lang="fr-FR" dirty="0" smtClean="0"/>
              <a:t>Dans la rubrique « </a:t>
            </a:r>
            <a:r>
              <a:rPr lang="fr-FR" dirty="0" err="1" smtClean="0"/>
              <a:t>Toolbox</a:t>
            </a:r>
            <a:r>
              <a:rPr lang="fr-FR" dirty="0" smtClean="0"/>
              <a:t> », nous verrons des outils pour estimer le gain attendu.</a:t>
            </a:r>
          </a:p>
          <a:p>
            <a:endParaRPr lang="fr-FR" dirty="0" smtClean="0"/>
          </a:p>
          <a:p>
            <a:r>
              <a:rPr lang="fr-FR" dirty="0" smtClean="0"/>
              <a:t>Il est a noter que l’exemple est avec SSIS sur une base SQL server mais fonctionne sur n’importe quelle DB puisqu’il s’agit d’une modélisation différente</a:t>
            </a:r>
          </a:p>
          <a:p>
            <a:endParaRPr lang="fr-FR" dirty="0" smtClean="0"/>
          </a:p>
          <a:p>
            <a:r>
              <a:rPr lang="fr-FR" dirty="0" smtClean="0"/>
              <a:t>Cette optimisation sera avantageuse dans les cas suivants</a:t>
            </a:r>
          </a:p>
          <a:p>
            <a:pPr lvl="1"/>
            <a:r>
              <a:rPr lang="fr-FR" dirty="0" smtClean="0"/>
              <a:t>Si le temps de requête est important et qu’il existe une contrainte ou un SLA a ce niveau</a:t>
            </a:r>
          </a:p>
          <a:p>
            <a:pPr lvl="1"/>
            <a:r>
              <a:rPr lang="fr-FR" dirty="0" smtClean="0"/>
              <a:t>Si la volumétrie des tables de relations est trop importante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Gains attendus</a:t>
            </a:r>
            <a:endParaRPr lang="fr-FR" dirty="0"/>
          </a:p>
        </p:txBody>
      </p:sp>
      <p:sp>
        <p:nvSpPr>
          <p:cNvPr id="7" name="Espace réservé du texte 6"/>
          <p:cNvSpPr>
            <a:spLocks noGrp="1"/>
          </p:cNvSpPr>
          <p:nvPr>
            <p:ph type="body" sz="quarter" idx="11"/>
          </p:nvPr>
        </p:nvSpPr>
        <p:spPr/>
        <p:txBody>
          <a:bodyPr/>
          <a:lstStyle/>
          <a:p>
            <a:r>
              <a:rPr lang="fr-FR" dirty="0" smtClean="0"/>
              <a:t>Réduction du temps des requêtes de manière très sensible, ainsi que de du cout CPU</a:t>
            </a:r>
          </a:p>
          <a:p>
            <a:endParaRPr lang="fr-FR" dirty="0" smtClean="0"/>
          </a:p>
          <a:p>
            <a:endParaRPr lang="fr-FR" dirty="0" smtClean="0"/>
          </a:p>
          <a:p>
            <a:endParaRPr lang="fr-FR" dirty="0" smtClean="0"/>
          </a:p>
          <a:p>
            <a:endParaRPr lang="fr-FR" dirty="0" smtClean="0"/>
          </a:p>
          <a:p>
            <a:endParaRPr lang="fr-FR" dirty="0" smtClean="0"/>
          </a:p>
          <a:p>
            <a:r>
              <a:rPr lang="fr-FR" dirty="0" smtClean="0"/>
              <a:t>Réduction d’espace disque nécessaire pour stocker les partitions cubes ainsi que le volume de la table de correspondance :</a:t>
            </a:r>
          </a:p>
          <a:p>
            <a:endParaRPr lang="fr-FR" dirty="0" smtClean="0"/>
          </a:p>
          <a:p>
            <a:endParaRPr lang="fr-FR" dirty="0" smtClean="0"/>
          </a:p>
          <a:p>
            <a:pPr>
              <a:buNone/>
            </a:pPr>
            <a:endParaRPr lang="fr-FR" dirty="0" smtClean="0"/>
          </a:p>
          <a:p>
            <a:endParaRPr lang="fr-FR" dirty="0" smtClean="0"/>
          </a:p>
          <a:p>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48702" y="1651864"/>
            <a:ext cx="3161728" cy="1380703"/>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157361" y="1668201"/>
            <a:ext cx="3250436" cy="1414698"/>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7171" y="4135961"/>
            <a:ext cx="3124200" cy="600075"/>
          </a:xfrm>
          <a:prstGeom prst="rect">
            <a:avLst/>
          </a:prstGeom>
          <a:noFill/>
          <a:ln w="9525">
            <a:noFill/>
            <a:miter lim="800000"/>
            <a:headEnd/>
            <a:tailEnd/>
          </a:ln>
        </p:spPr>
      </p:pic>
      <p:sp>
        <p:nvSpPr>
          <p:cNvPr id="8" name="Ellipse 7"/>
          <p:cNvSpPr/>
          <p:nvPr/>
        </p:nvSpPr>
        <p:spPr>
          <a:xfrm>
            <a:off x="6805915" y="2141319"/>
            <a:ext cx="682906" cy="335666"/>
          </a:xfrm>
          <a:prstGeom prst="ellipse">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9" name="Ellipse 8"/>
          <p:cNvSpPr/>
          <p:nvPr/>
        </p:nvSpPr>
        <p:spPr>
          <a:xfrm>
            <a:off x="3080795" y="2108524"/>
            <a:ext cx="682906" cy="335666"/>
          </a:xfrm>
          <a:prstGeom prst="ellipse">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Risques</a:t>
            </a:r>
            <a:endParaRPr lang="fr-FR" dirty="0"/>
          </a:p>
        </p:txBody>
      </p:sp>
      <p:sp>
        <p:nvSpPr>
          <p:cNvPr id="7" name="Espace réservé du texte 6"/>
          <p:cNvSpPr>
            <a:spLocks noGrp="1"/>
          </p:cNvSpPr>
          <p:nvPr>
            <p:ph type="body" sz="quarter" idx="11"/>
          </p:nvPr>
        </p:nvSpPr>
        <p:spPr/>
        <p:txBody>
          <a:bodyPr/>
          <a:lstStyle/>
          <a:p>
            <a:r>
              <a:rPr lang="fr-FR" dirty="0" smtClean="0"/>
              <a:t>Le risque principal est que la mise en œuvre est bien plus complexe que la simple alimentation d’une table de relation. Surtout si c’est une nouveauté dans l’équipe</a:t>
            </a:r>
          </a:p>
          <a:p>
            <a:endParaRPr lang="fr-FR" dirty="0" smtClean="0"/>
          </a:p>
          <a:p>
            <a:r>
              <a:rPr lang="fr-FR" dirty="0" smtClean="0"/>
              <a:t>Augmentation sensible de la durée du traitement d’alimentation de la table de fait (via l’update final). Valider les développements sur une volumétrie réduite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a:t>
            </a:r>
            <a:r>
              <a:rPr lang="fr-FR" dirty="0" smtClean="0"/>
              <a:t>œuvre</a:t>
            </a:r>
            <a:endParaRPr lang="fr-FR" dirty="0"/>
          </a:p>
        </p:txBody>
      </p:sp>
      <p:sp>
        <p:nvSpPr>
          <p:cNvPr id="7" name="Espace réservé du texte 6"/>
          <p:cNvSpPr>
            <a:spLocks noGrp="1"/>
          </p:cNvSpPr>
          <p:nvPr>
            <p:ph type="body" sz="quarter" idx="11"/>
          </p:nvPr>
        </p:nvSpPr>
        <p:spPr/>
        <p:txBody>
          <a:bodyPr/>
          <a:lstStyle/>
          <a:p>
            <a:r>
              <a:rPr lang="fr-FR" dirty="0" smtClean="0"/>
              <a:t>En pratique, </a:t>
            </a:r>
            <a:r>
              <a:rPr lang="fr-FR" dirty="0" smtClean="0"/>
              <a:t>comment </a:t>
            </a:r>
            <a:r>
              <a:rPr lang="fr-FR" dirty="0" smtClean="0"/>
              <a:t>mettre en place cette solution : </a:t>
            </a:r>
          </a:p>
          <a:p>
            <a:pPr lvl="1"/>
            <a:endParaRPr lang="fr-FR" dirty="0" smtClean="0"/>
          </a:p>
          <a:p>
            <a:pPr lvl="1"/>
            <a:r>
              <a:rPr lang="fr-FR" dirty="0" smtClean="0"/>
              <a:t>Soit en repartant de l’un des exemples, simple ou complexe et en l’adaptant au contexte</a:t>
            </a:r>
          </a:p>
          <a:p>
            <a:pPr lvl="1"/>
            <a:endParaRPr lang="fr-FR" dirty="0" smtClean="0"/>
          </a:p>
          <a:p>
            <a:pPr lvl="1"/>
            <a:r>
              <a:rPr lang="fr-FR" dirty="0" smtClean="0"/>
              <a:t>Soit en utilisant le </a:t>
            </a:r>
            <a:r>
              <a:rPr lang="fr-FR" dirty="0" smtClean="0"/>
              <a:t>générateur d’optimisation des relations </a:t>
            </a:r>
            <a:r>
              <a:rPr lang="fr-FR" dirty="0" smtClean="0"/>
              <a:t>NN et en remplissant dans le fichier INI</a:t>
            </a:r>
          </a:p>
          <a:p>
            <a:pPr lvl="2"/>
            <a:r>
              <a:rPr lang="fr-FR" dirty="0" smtClean="0"/>
              <a:t>Le </a:t>
            </a:r>
            <a:r>
              <a:rPr lang="fr-FR" smtClean="0"/>
              <a:t>mode : simple </a:t>
            </a:r>
            <a:r>
              <a:rPr lang="fr-FR" dirty="0" smtClean="0"/>
              <a:t>ou complexe</a:t>
            </a:r>
          </a:p>
          <a:p>
            <a:pPr lvl="2"/>
            <a:r>
              <a:rPr lang="fr-FR" dirty="0" smtClean="0"/>
              <a:t>Le nom de la table de fait</a:t>
            </a:r>
          </a:p>
          <a:p>
            <a:pPr lvl="2"/>
            <a:r>
              <a:rPr lang="fr-FR" dirty="0" smtClean="0"/>
              <a:t>Le </a:t>
            </a:r>
            <a:r>
              <a:rPr lang="fr-FR" dirty="0" err="1" smtClean="0"/>
              <a:t>prefixe</a:t>
            </a:r>
            <a:r>
              <a:rPr lang="fr-FR" dirty="0" smtClean="0"/>
              <a:t> permettant d’identifier les tables de travail</a:t>
            </a:r>
          </a:p>
          <a:p>
            <a:pPr lvl="2"/>
            <a:r>
              <a:rPr lang="fr-FR" dirty="0" smtClean="0"/>
              <a:t>Le nombre de champ de la clé primaire, ainsi que ces champs</a:t>
            </a:r>
          </a:p>
          <a:p>
            <a:pPr lvl="2"/>
            <a:r>
              <a:rPr lang="fr-FR" dirty="0" smtClean="0"/>
              <a:t>Le </a:t>
            </a:r>
            <a:r>
              <a:rPr lang="fr-FR" dirty="0" smtClean="0"/>
              <a:t>nombre de champ de la clé </a:t>
            </a:r>
            <a:r>
              <a:rPr lang="fr-FR" dirty="0" smtClean="0"/>
              <a:t>de dimension, ainsi </a:t>
            </a:r>
            <a:r>
              <a:rPr lang="fr-FR" dirty="0" smtClean="0"/>
              <a:t>que ces champs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a:t>
            </a:r>
            <a:r>
              <a:rPr lang="fr-FR" dirty="0" smtClean="0"/>
              <a:t>œuvre - Simple</a:t>
            </a:r>
            <a:endParaRPr lang="fr-FR" dirty="0"/>
          </a:p>
        </p:txBody>
      </p:sp>
      <p:sp>
        <p:nvSpPr>
          <p:cNvPr id="7" name="Espace réservé du texte 6"/>
          <p:cNvSpPr>
            <a:spLocks noGrp="1"/>
          </p:cNvSpPr>
          <p:nvPr>
            <p:ph type="body" sz="quarter" idx="11"/>
          </p:nvPr>
        </p:nvSpPr>
        <p:spPr>
          <a:xfrm>
            <a:off x="3669174" y="1142984"/>
            <a:ext cx="5331981" cy="5214975"/>
          </a:xfrm>
        </p:spPr>
        <p:txBody>
          <a:bodyPr/>
          <a:lstStyle/>
          <a:p>
            <a:r>
              <a:rPr lang="fr-FR" b="1" dirty="0" smtClean="0"/>
              <a:t>Créer les tables de travail</a:t>
            </a:r>
            <a:r>
              <a:rPr lang="fr-FR" dirty="0" smtClean="0"/>
              <a:t> et ajouter dans la table de fait un champ pour la clé matricielle</a:t>
            </a:r>
          </a:p>
          <a:p>
            <a:r>
              <a:rPr lang="fr-FR" b="1" dirty="0" err="1" smtClean="0"/>
              <a:t>Truncate</a:t>
            </a:r>
            <a:r>
              <a:rPr lang="fr-FR" b="1" dirty="0" smtClean="0"/>
              <a:t> </a:t>
            </a:r>
            <a:r>
              <a:rPr lang="fr-FR" b="1" dirty="0" err="1" smtClean="0"/>
              <a:t>Matrix</a:t>
            </a:r>
            <a:r>
              <a:rPr lang="fr-FR" b="1" dirty="0" smtClean="0"/>
              <a:t> </a:t>
            </a:r>
            <a:r>
              <a:rPr lang="fr-FR" b="1" dirty="0" err="1" smtClean="0"/>
              <a:t>Lookup</a:t>
            </a:r>
            <a:r>
              <a:rPr lang="fr-FR" b="1" dirty="0" smtClean="0"/>
              <a:t> Table : </a:t>
            </a:r>
            <a:r>
              <a:rPr lang="fr-FR" dirty="0" smtClean="0"/>
              <a:t>Vider </a:t>
            </a:r>
            <a:r>
              <a:rPr lang="fr-FR" dirty="0" smtClean="0"/>
              <a:t>les tables de travail </a:t>
            </a:r>
            <a:endParaRPr lang="fr-FR" dirty="0" smtClean="0"/>
          </a:p>
          <a:p>
            <a:r>
              <a:rPr lang="fr-FR" b="1" dirty="0" smtClean="0"/>
              <a:t>Insert clé manquante </a:t>
            </a:r>
            <a:r>
              <a:rPr lang="fr-FR" dirty="0" smtClean="0"/>
              <a:t>: En cas de besoin, si la clé de dimension n’est pas un entier, alimentation d’une table de correspondance entre la clé de dimension et un ID technique</a:t>
            </a:r>
          </a:p>
          <a:p>
            <a:r>
              <a:rPr lang="fr-FR" b="1" dirty="0" err="1" smtClean="0"/>
              <a:t>Load</a:t>
            </a:r>
            <a:r>
              <a:rPr lang="fr-FR" b="1" dirty="0" smtClean="0"/>
              <a:t> RHA </a:t>
            </a:r>
            <a:r>
              <a:rPr lang="fr-FR" b="1" dirty="0" err="1" smtClean="0"/>
              <a:t>Diag</a:t>
            </a:r>
            <a:r>
              <a:rPr lang="fr-FR" b="1" dirty="0" smtClean="0"/>
              <a:t> </a:t>
            </a:r>
            <a:r>
              <a:rPr lang="fr-FR" b="1" dirty="0" err="1" smtClean="0"/>
              <a:t>Matrix</a:t>
            </a:r>
            <a:r>
              <a:rPr lang="fr-FR" b="1" dirty="0" smtClean="0"/>
              <a:t> </a:t>
            </a:r>
            <a:r>
              <a:rPr lang="fr-FR" dirty="0" smtClean="0"/>
              <a:t>: Cœur du traitement, détaillé dans el </a:t>
            </a:r>
            <a:r>
              <a:rPr lang="fr-FR" dirty="0" err="1" smtClean="0"/>
              <a:t>slide</a:t>
            </a:r>
            <a:r>
              <a:rPr lang="fr-FR" dirty="0" smtClean="0"/>
              <a:t> suivant</a:t>
            </a:r>
          </a:p>
          <a:p>
            <a:r>
              <a:rPr lang="fr-FR" b="1" dirty="0" smtClean="0"/>
              <a:t>Update </a:t>
            </a:r>
            <a:r>
              <a:rPr lang="fr-FR" b="1" dirty="0" err="1" smtClean="0"/>
              <a:t>fact</a:t>
            </a:r>
            <a:r>
              <a:rPr lang="fr-FR" b="1" dirty="0" smtClean="0"/>
              <a:t> table </a:t>
            </a:r>
            <a:r>
              <a:rPr lang="fr-FR" dirty="0" smtClean="0"/>
              <a:t>: Une table de travail a  été alimenté précédemment, récupérant la clé matricielle lié à chaque </a:t>
            </a:r>
            <a:r>
              <a:rPr lang="fr-FR" dirty="0" err="1" smtClean="0"/>
              <a:t>primary</a:t>
            </a:r>
            <a:r>
              <a:rPr lang="fr-FR" dirty="0" smtClean="0"/>
              <a:t> </a:t>
            </a:r>
            <a:r>
              <a:rPr lang="fr-FR" dirty="0" err="1" smtClean="0"/>
              <a:t>key</a:t>
            </a:r>
            <a:r>
              <a:rPr lang="fr-FR" dirty="0" smtClean="0"/>
              <a:t> de la table de fait. Cette étape met a jour le champ clé matricielle de la table de fait a partir de la table de travail </a:t>
            </a:r>
          </a:p>
          <a:p>
            <a:endParaRPr lang="fr-FR" dirty="0" smtClean="0"/>
          </a:p>
        </p:txBody>
      </p:sp>
      <p:pic>
        <p:nvPicPr>
          <p:cNvPr id="1026" name="Picture 2"/>
          <p:cNvPicPr>
            <a:picLocks noChangeAspect="1" noChangeArrowheads="1"/>
          </p:cNvPicPr>
          <p:nvPr/>
        </p:nvPicPr>
        <p:blipFill>
          <a:blip r:embed="rId2" cstate="print"/>
          <a:srcRect/>
          <a:stretch>
            <a:fillRect/>
          </a:stretch>
        </p:blipFill>
        <p:spPr bwMode="auto">
          <a:xfrm>
            <a:off x="625997" y="1296485"/>
            <a:ext cx="2590800" cy="352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endParaRPr lang="fr-FR"/>
          </a:p>
        </p:txBody>
      </p:sp>
      <p:sp>
        <p:nvSpPr>
          <p:cNvPr id="6" name="Espace réservé du texte 5"/>
          <p:cNvSpPr>
            <a:spLocks noGrp="1"/>
          </p:cNvSpPr>
          <p:nvPr>
            <p:ph type="body" sz="quarter" idx="10"/>
          </p:nvPr>
        </p:nvSpPr>
        <p:spPr/>
        <p:txBody>
          <a:bodyPr/>
          <a:lstStyle/>
          <a:p>
            <a:r>
              <a:rPr lang="fr-FR" dirty="0" smtClean="0"/>
              <a:t>Mise en œuvre - Simple</a:t>
            </a:r>
            <a:endParaRPr lang="fr-FR" dirty="0"/>
          </a:p>
        </p:txBody>
      </p:sp>
      <p:sp>
        <p:nvSpPr>
          <p:cNvPr id="7" name="Espace réservé du texte 6"/>
          <p:cNvSpPr>
            <a:spLocks noGrp="1"/>
          </p:cNvSpPr>
          <p:nvPr>
            <p:ph type="body" sz="quarter" idx="11"/>
          </p:nvPr>
        </p:nvSpPr>
        <p:spPr>
          <a:xfrm>
            <a:off x="4734046" y="1142984"/>
            <a:ext cx="4267109" cy="5214975"/>
          </a:xfrm>
        </p:spPr>
        <p:txBody>
          <a:bodyPr/>
          <a:lstStyle/>
          <a:p>
            <a:r>
              <a:rPr lang="fr-FR" b="1" dirty="0" err="1" smtClean="0"/>
              <a:t>Load</a:t>
            </a:r>
            <a:r>
              <a:rPr lang="fr-FR" b="1" dirty="0" smtClean="0"/>
              <a:t> data</a:t>
            </a:r>
            <a:r>
              <a:rPr lang="fr-FR" dirty="0" smtClean="0"/>
              <a:t> : Recherche des </a:t>
            </a:r>
            <a:r>
              <a:rPr lang="fr-FR" dirty="0" err="1" smtClean="0"/>
              <a:t>primary</a:t>
            </a:r>
            <a:r>
              <a:rPr lang="fr-FR" dirty="0" smtClean="0"/>
              <a:t> </a:t>
            </a:r>
            <a:r>
              <a:rPr lang="fr-FR" dirty="0" err="1" smtClean="0"/>
              <a:t>key</a:t>
            </a:r>
            <a:r>
              <a:rPr lang="fr-FR" dirty="0" smtClean="0"/>
              <a:t> </a:t>
            </a:r>
            <a:r>
              <a:rPr lang="fr-FR" dirty="0" smtClean="0"/>
              <a:t>pour lesquelles la clé matricielle n’est pas encore alimenté</a:t>
            </a:r>
          </a:p>
          <a:p>
            <a:r>
              <a:rPr lang="fr-FR" b="1" dirty="0" err="1" smtClean="0"/>
              <a:t>Concatenate</a:t>
            </a:r>
            <a:r>
              <a:rPr lang="fr-FR" b="1" dirty="0" smtClean="0"/>
              <a:t> </a:t>
            </a:r>
            <a:r>
              <a:rPr lang="fr-FR" b="1" dirty="0" err="1" smtClean="0"/>
              <a:t>Keys</a:t>
            </a:r>
            <a:r>
              <a:rPr lang="fr-FR" b="1" dirty="0" smtClean="0"/>
              <a:t> </a:t>
            </a:r>
            <a:r>
              <a:rPr lang="fr-FR" dirty="0" smtClean="0"/>
              <a:t>: Mise bout a bout de toutes les clés de dimension lié a la clé primaire</a:t>
            </a:r>
          </a:p>
          <a:p>
            <a:r>
              <a:rPr lang="fr-FR" b="1" dirty="0" err="1" smtClean="0"/>
              <a:t>Lookup</a:t>
            </a:r>
            <a:r>
              <a:rPr lang="fr-FR" b="1" dirty="0" smtClean="0"/>
              <a:t> </a:t>
            </a:r>
            <a:r>
              <a:rPr lang="fr-FR" b="1" dirty="0" err="1" smtClean="0"/>
              <a:t>Matrix</a:t>
            </a:r>
            <a:r>
              <a:rPr lang="fr-FR" b="1" dirty="0" smtClean="0"/>
              <a:t> </a:t>
            </a:r>
            <a:r>
              <a:rPr lang="fr-FR" dirty="0" smtClean="0"/>
              <a:t>: Vérification si la concaténation des clés a déjà été identifié </a:t>
            </a:r>
            <a:r>
              <a:rPr lang="fr-FR" dirty="0" err="1" smtClean="0"/>
              <a:t>précédement</a:t>
            </a:r>
            <a:endParaRPr lang="fr-FR" dirty="0" smtClean="0"/>
          </a:p>
          <a:p>
            <a:r>
              <a:rPr lang="fr-FR" b="1" dirty="0" err="1" smtClean="0"/>
              <a:t>Add</a:t>
            </a:r>
            <a:r>
              <a:rPr lang="fr-FR" b="1" dirty="0" smtClean="0"/>
              <a:t> New </a:t>
            </a:r>
            <a:r>
              <a:rPr lang="fr-FR" b="1" dirty="0" err="1" smtClean="0"/>
              <a:t>Matrix</a:t>
            </a:r>
            <a:r>
              <a:rPr lang="fr-FR" b="1" dirty="0" smtClean="0"/>
              <a:t> Key </a:t>
            </a:r>
            <a:r>
              <a:rPr lang="fr-FR" dirty="0" smtClean="0"/>
              <a:t>: Si ce n’est pas le cas, on incrémente la clé matricielle</a:t>
            </a:r>
          </a:p>
          <a:p>
            <a:r>
              <a:rPr lang="fr-FR" b="1" dirty="0" smtClean="0"/>
              <a:t>STG for </a:t>
            </a:r>
            <a:r>
              <a:rPr lang="fr-FR" b="1" dirty="0" err="1" smtClean="0"/>
              <a:t>Fact</a:t>
            </a:r>
            <a:r>
              <a:rPr lang="fr-FR" b="1" dirty="0" smtClean="0"/>
              <a:t> </a:t>
            </a:r>
            <a:r>
              <a:rPr lang="fr-FR" b="1" dirty="0" err="1" smtClean="0"/>
              <a:t>Lookup</a:t>
            </a:r>
            <a:r>
              <a:rPr lang="fr-FR" b="1" dirty="0" smtClean="0"/>
              <a:t> </a:t>
            </a:r>
            <a:r>
              <a:rPr lang="fr-FR" dirty="0" smtClean="0"/>
              <a:t>: On stocke la valeur de la clé matricielle correspondant aux </a:t>
            </a:r>
            <a:r>
              <a:rPr lang="fr-FR" dirty="0" err="1" smtClean="0"/>
              <a:t>primary</a:t>
            </a:r>
            <a:r>
              <a:rPr lang="fr-FR" dirty="0" smtClean="0"/>
              <a:t> </a:t>
            </a:r>
            <a:r>
              <a:rPr lang="fr-FR" dirty="0" err="1" smtClean="0"/>
              <a:t>key</a:t>
            </a:r>
            <a:endParaRPr lang="fr-FR" dirty="0" smtClean="0"/>
          </a:p>
          <a:p>
            <a:r>
              <a:rPr lang="fr-FR" b="1" dirty="0" smtClean="0"/>
              <a:t>New </a:t>
            </a:r>
            <a:r>
              <a:rPr lang="fr-FR" b="1" dirty="0" err="1" smtClean="0"/>
              <a:t>Matrix</a:t>
            </a:r>
            <a:r>
              <a:rPr lang="fr-FR" b="1" dirty="0" smtClean="0"/>
              <a:t> </a:t>
            </a:r>
            <a:r>
              <a:rPr lang="fr-FR" b="1" dirty="0" err="1" smtClean="0"/>
              <a:t>Fact</a:t>
            </a:r>
            <a:r>
              <a:rPr lang="fr-FR" b="1" dirty="0" smtClean="0"/>
              <a:t> Records </a:t>
            </a:r>
            <a:r>
              <a:rPr lang="fr-FR" dirty="0" smtClean="0"/>
              <a:t>: On stocke la correspondance clé matricielle / clé de dimensions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0" y="1243796"/>
            <a:ext cx="4618299"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EY-Format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8C2147384573499D392F3050DDFB82" ma:contentTypeVersion="2" ma:contentTypeDescription="Crée un document." ma:contentTypeScope="" ma:versionID="d0519771d08b74c7040cbb74a455c82b">
  <xsd:schema xmlns:xsd="http://www.w3.org/2001/XMLSchema" xmlns:p="http://schemas.microsoft.com/office/2006/metadata/properties" xmlns:ns2="edb2469b-c32d-4a19-9afa-8cf55ab6a56f" targetNamespace="http://schemas.microsoft.com/office/2006/metadata/properties" ma:root="true" ma:fieldsID="40c3a2bc6c78c4369022cdcb756bbabc" ns2:_="">
    <xsd:import namespace="edb2469b-c32d-4a19-9afa-8cf55ab6a56f"/>
    <xsd:element name="properties">
      <xsd:complexType>
        <xsd:sequence>
          <xsd:element name="documentManagement">
            <xsd:complexType>
              <xsd:all>
                <xsd:element ref="ns2:Commentaires" minOccurs="0"/>
              </xsd:all>
            </xsd:complexType>
          </xsd:element>
        </xsd:sequence>
      </xsd:complexType>
    </xsd:element>
  </xsd:schema>
  <xsd:schema xmlns:xsd="http://www.w3.org/2001/XMLSchema" xmlns:dms="http://schemas.microsoft.com/office/2006/documentManagement/types" targetNamespace="edb2469b-c32d-4a19-9afa-8cf55ab6a56f" elementFormDefault="qualified">
    <xsd:import namespace="http://schemas.microsoft.com/office/2006/documentManagement/types"/>
    <xsd:element name="Commentaires" ma:index="8" nillable="true" ma:displayName="Commentaires" ma:internalName="Commentaire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mmentaires xmlns="edb2469b-c32d-4a19-9afa-8cf55ab6a56f" xsi:nil="true"/>
  </documentManagement>
</p:properties>
</file>

<file path=customXml/itemProps1.xml><?xml version="1.0" encoding="utf-8"?>
<ds:datastoreItem xmlns:ds="http://schemas.openxmlformats.org/officeDocument/2006/customXml" ds:itemID="{9E71A495-8AED-4BDD-88BA-633A562DC85C}">
  <ds:schemaRefs>
    <ds:schemaRef ds:uri="http://schemas.microsoft.com/office/2006/metadata/longProperties"/>
  </ds:schemaRefs>
</ds:datastoreItem>
</file>

<file path=customXml/itemProps2.xml><?xml version="1.0" encoding="utf-8"?>
<ds:datastoreItem xmlns:ds="http://schemas.openxmlformats.org/officeDocument/2006/customXml" ds:itemID="{353C515D-8244-4221-BAE3-C836DBA38CB2}">
  <ds:schemaRefs>
    <ds:schemaRef ds:uri="http://schemas.microsoft.com/sharepoint/v3/contenttype/forms"/>
  </ds:schemaRefs>
</ds:datastoreItem>
</file>

<file path=customXml/itemProps3.xml><?xml version="1.0" encoding="utf-8"?>
<ds:datastoreItem xmlns:ds="http://schemas.openxmlformats.org/officeDocument/2006/customXml" ds:itemID="{12CA1A30-BE96-4B5D-B500-54CA146F7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b2469b-c32d-4a19-9afa-8cf55ab6a56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48A4E734-8AD8-4FF6-AA77-4D352DD5F60A}">
  <ds:schemaRefs>
    <ds:schemaRef ds:uri="http://schemas.microsoft.com/office/2006/metadata/properties"/>
    <ds:schemaRef ds:uri="edb2469b-c32d-4a19-9afa-8cf55ab6a56f"/>
  </ds:schemaRefs>
</ds:datastoreItem>
</file>

<file path=docProps/app.xml><?xml version="1.0" encoding="utf-8"?>
<Properties xmlns="http://schemas.openxmlformats.org/officeDocument/2006/extended-properties" xmlns:vt="http://schemas.openxmlformats.org/officeDocument/2006/docPropsVTypes">
  <Template>KEY-Format PPT</Template>
  <TotalTime>0</TotalTime>
  <Words>748</Words>
  <Application>Microsoft Office PowerPoint</Application>
  <PresentationFormat>Affichage à l'écran (4:3)</PresentationFormat>
  <Paragraphs>97</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KEY-Format PPT</vt:lpstr>
      <vt:lpstr>Optimisation des relations Many to Many</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2012-07-27T09:51:14Z</dcterms:created>
  <dcterms:modified xsi:type="dcterms:W3CDTF">2014-03-14T15:35:01Z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