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041A7D-0EEF-44B3-9EEE-316C96DE2DB1}"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73362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1A7D-0EEF-44B3-9EEE-316C96DE2DB1}"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118740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1A7D-0EEF-44B3-9EEE-316C96DE2DB1}"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321505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1A7D-0EEF-44B3-9EEE-316C96DE2DB1}"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252842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041A7D-0EEF-44B3-9EEE-316C96DE2DB1}"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117305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41A7D-0EEF-44B3-9EEE-316C96DE2DB1}"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208047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041A7D-0EEF-44B3-9EEE-316C96DE2DB1}"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1177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041A7D-0EEF-44B3-9EEE-316C96DE2DB1}"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225174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1A7D-0EEF-44B3-9EEE-316C96DE2DB1}"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58612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041A7D-0EEF-44B3-9EEE-316C96DE2DB1}"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113419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041A7D-0EEF-44B3-9EEE-316C96DE2DB1}"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0BBF8-F724-4A6D-AD19-CBBA263738DE}" type="slidenum">
              <a:rPr lang="en-US" smtClean="0"/>
              <a:t>‹#›</a:t>
            </a:fld>
            <a:endParaRPr lang="en-US"/>
          </a:p>
        </p:txBody>
      </p:sp>
    </p:spTree>
    <p:extLst>
      <p:ext uri="{BB962C8B-B14F-4D97-AF65-F5344CB8AC3E}">
        <p14:creationId xmlns:p14="http://schemas.microsoft.com/office/powerpoint/2010/main" val="133480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1A7D-0EEF-44B3-9EEE-316C96DE2DB1}" type="datetimeFigureOut">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0BBF8-F724-4A6D-AD19-CBBA263738DE}" type="slidenum">
              <a:rPr lang="en-US" smtClean="0"/>
              <a:t>‹#›</a:t>
            </a:fld>
            <a:endParaRPr lang="en-US"/>
          </a:p>
        </p:txBody>
      </p:sp>
    </p:spTree>
    <p:extLst>
      <p:ext uri="{BB962C8B-B14F-4D97-AF65-F5344CB8AC3E}">
        <p14:creationId xmlns:p14="http://schemas.microsoft.com/office/powerpoint/2010/main" val="145119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1419" y="-154275"/>
            <a:ext cx="6705600" cy="5086350"/>
          </a:xfrm>
          <a:prstGeom prst="rect">
            <a:avLst/>
          </a:prstGeom>
        </p:spPr>
      </p:pic>
      <p:sp>
        <p:nvSpPr>
          <p:cNvPr id="3" name="Subtitle 2"/>
          <p:cNvSpPr>
            <a:spLocks noGrp="1"/>
          </p:cNvSpPr>
          <p:nvPr>
            <p:ph type="subTitle" idx="1"/>
          </p:nvPr>
        </p:nvSpPr>
        <p:spPr>
          <a:xfrm>
            <a:off x="1399309" y="4932075"/>
            <a:ext cx="9144000" cy="1655762"/>
          </a:xfrm>
        </p:spPr>
        <p:txBody>
          <a:bodyPr>
            <a:normAutofit fontScale="85000" lnSpcReduction="20000"/>
          </a:bodyPr>
          <a:lstStyle/>
          <a:p>
            <a:r>
              <a:rPr lang="es-AR" dirty="0" smtClean="0"/>
              <a:t>La neurona  recibe una señal eléctrica.</a:t>
            </a:r>
          </a:p>
          <a:p>
            <a:r>
              <a:rPr lang="es-AR" dirty="0" smtClean="0"/>
              <a:t>El cuerpo humano recibe inputs, nuestros sentidos.</a:t>
            </a:r>
          </a:p>
          <a:p>
            <a:r>
              <a:rPr lang="es-AR" dirty="0" smtClean="0"/>
              <a:t>En las máquinas, los inputs son datos que se le pasan al algoritmo. Le damos unos datos a la RN y la entrenamos. </a:t>
            </a:r>
          </a:p>
          <a:p>
            <a:r>
              <a:rPr lang="es-AR" dirty="0" smtClean="0"/>
              <a:t>Ejemplo del estudiante que tiene que estudiar para un examen.</a:t>
            </a:r>
          </a:p>
          <a:p>
            <a:endParaRPr lang="es-AR" dirty="0"/>
          </a:p>
        </p:txBody>
      </p:sp>
    </p:spTree>
    <p:extLst>
      <p:ext uri="{BB962C8B-B14F-4D97-AF65-F5344CB8AC3E}">
        <p14:creationId xmlns:p14="http://schemas.microsoft.com/office/powerpoint/2010/main" val="204833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854" y="190789"/>
            <a:ext cx="10515600" cy="4351338"/>
          </a:xfrm>
        </p:spPr>
        <p:txBody>
          <a:bodyPr/>
          <a:lstStyle/>
          <a:p>
            <a:pPr marL="0" indent="0">
              <a:buNone/>
            </a:pPr>
            <a:r>
              <a:rPr lang="es-AR" dirty="0" smtClean="0"/>
              <a:t>Horas de sueño – Horas de estudio</a:t>
            </a:r>
          </a:p>
          <a:p>
            <a:pPr marL="0" indent="0">
              <a:buNone/>
            </a:pPr>
            <a:r>
              <a:rPr lang="es-AR" dirty="0" smtClean="0"/>
              <a:t>Capas que mueven datos y general resultados</a:t>
            </a:r>
          </a:p>
          <a:p>
            <a:pPr marL="0" indent="0">
              <a:buNone/>
            </a:pPr>
            <a:r>
              <a:rPr lang="es-AR" dirty="0" smtClean="0"/>
              <a:t>Las redes mueven los datos para ver si se acercan al resultado final.</a:t>
            </a:r>
          </a:p>
          <a:p>
            <a:pPr marL="0" indent="0">
              <a:buNone/>
            </a:pPr>
            <a:endParaRPr lang="es-AR" dirty="0"/>
          </a:p>
        </p:txBody>
      </p:sp>
      <p:pic>
        <p:nvPicPr>
          <p:cNvPr id="4" name="Picture 3"/>
          <p:cNvPicPr>
            <a:picLocks noChangeAspect="1"/>
          </p:cNvPicPr>
          <p:nvPr/>
        </p:nvPicPr>
        <p:blipFill>
          <a:blip r:embed="rId2"/>
          <a:stretch>
            <a:fillRect/>
          </a:stretch>
        </p:blipFill>
        <p:spPr>
          <a:xfrm>
            <a:off x="1291936" y="1770207"/>
            <a:ext cx="7086600" cy="5238750"/>
          </a:xfrm>
          <a:prstGeom prst="rect">
            <a:avLst/>
          </a:prstGeom>
        </p:spPr>
      </p:pic>
    </p:spTree>
    <p:extLst>
      <p:ext uri="{BB962C8B-B14F-4D97-AF65-F5344CB8AC3E}">
        <p14:creationId xmlns:p14="http://schemas.microsoft.com/office/powerpoint/2010/main" val="225636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128" y="246207"/>
            <a:ext cx="10515600" cy="4351338"/>
          </a:xfrm>
        </p:spPr>
        <p:txBody>
          <a:bodyPr/>
          <a:lstStyle/>
          <a:p>
            <a:r>
              <a:rPr lang="es-AR" dirty="0"/>
              <a:t>Imágenes de números borrosas pueden ser fácilmente reconocidas por el ojo humano, incluso si tienen mucha diferencia entre sí. Las partículas de luz que recibimos en nuestros ojos son muy diferentes entre cada ejemplo.</a:t>
            </a:r>
            <a:endParaRPr lang="en-US" dirty="0"/>
          </a:p>
          <a:p>
            <a:endParaRPr lang="es-AR" dirty="0"/>
          </a:p>
        </p:txBody>
      </p:sp>
      <p:pic>
        <p:nvPicPr>
          <p:cNvPr id="4" name="Picture 3"/>
          <p:cNvPicPr/>
          <p:nvPr/>
        </p:nvPicPr>
        <p:blipFill>
          <a:blip r:embed="rId2"/>
          <a:stretch>
            <a:fillRect/>
          </a:stretch>
        </p:blipFill>
        <p:spPr>
          <a:xfrm>
            <a:off x="756198" y="2074257"/>
            <a:ext cx="2394585" cy="2626360"/>
          </a:xfrm>
          <a:prstGeom prst="rect">
            <a:avLst/>
          </a:prstGeom>
        </p:spPr>
      </p:pic>
    </p:spTree>
    <p:extLst>
      <p:ext uri="{BB962C8B-B14F-4D97-AF65-F5344CB8AC3E}">
        <p14:creationId xmlns:p14="http://schemas.microsoft.com/office/powerpoint/2010/main" val="233927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14551" y="1020953"/>
            <a:ext cx="6754929" cy="3935095"/>
          </a:xfrm>
          <a:prstGeom prst="rect">
            <a:avLst/>
          </a:prstGeom>
        </p:spPr>
      </p:pic>
      <p:pic>
        <p:nvPicPr>
          <p:cNvPr id="5" name="Picture 4"/>
          <p:cNvPicPr/>
          <p:nvPr/>
        </p:nvPicPr>
        <p:blipFill>
          <a:blip r:embed="rId3"/>
          <a:stretch>
            <a:fillRect/>
          </a:stretch>
        </p:blipFill>
        <p:spPr>
          <a:xfrm>
            <a:off x="7910893" y="402526"/>
            <a:ext cx="2641283" cy="4754690"/>
          </a:xfrm>
          <a:prstGeom prst="rect">
            <a:avLst/>
          </a:prstGeom>
        </p:spPr>
      </p:pic>
    </p:spTree>
    <p:extLst>
      <p:ext uri="{BB962C8B-B14F-4D97-AF65-F5344CB8AC3E}">
        <p14:creationId xmlns:p14="http://schemas.microsoft.com/office/powerpoint/2010/main" val="297348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96" y="170561"/>
            <a:ext cx="10515600" cy="4351338"/>
          </a:xfrm>
        </p:spPr>
        <p:txBody>
          <a:bodyPr/>
          <a:lstStyle/>
          <a:p>
            <a:r>
              <a:rPr lang="es-AR" dirty="0"/>
              <a:t>Si tenemos una imagen de 28x28 = 784 </a:t>
            </a:r>
            <a:endParaRPr lang="en-US" dirty="0"/>
          </a:p>
          <a:p>
            <a:r>
              <a:rPr lang="es-AR" dirty="0"/>
              <a:t>Vamos a decir que cada una de las 784 neuronas tiene un valor de 0 para pixeles negros y 1 para los blancos. El valor de cada pixel es llamado “ </a:t>
            </a:r>
            <a:r>
              <a:rPr lang="es-AR" dirty="0" err="1"/>
              <a:t>Activation</a:t>
            </a:r>
            <a:r>
              <a:rPr lang="es-AR" dirty="0"/>
              <a:t> “ </a:t>
            </a:r>
            <a:endParaRPr lang="en-US" dirty="0"/>
          </a:p>
          <a:p>
            <a:endParaRPr lang="es-AR" dirty="0"/>
          </a:p>
        </p:txBody>
      </p:sp>
      <p:pic>
        <p:nvPicPr>
          <p:cNvPr id="4" name="Picture 3"/>
          <p:cNvPicPr/>
          <p:nvPr/>
        </p:nvPicPr>
        <p:blipFill>
          <a:blip r:embed="rId2"/>
          <a:stretch>
            <a:fillRect/>
          </a:stretch>
        </p:blipFill>
        <p:spPr>
          <a:xfrm>
            <a:off x="865632" y="2136266"/>
            <a:ext cx="8881872" cy="4072509"/>
          </a:xfrm>
          <a:prstGeom prst="rect">
            <a:avLst/>
          </a:prstGeom>
        </p:spPr>
      </p:pic>
    </p:spTree>
    <p:extLst>
      <p:ext uri="{BB962C8B-B14F-4D97-AF65-F5344CB8AC3E}">
        <p14:creationId xmlns:p14="http://schemas.microsoft.com/office/powerpoint/2010/main" val="20825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 - divorcio</a:t>
            </a:r>
            <a:endParaRPr lang="es-AR" dirty="0"/>
          </a:p>
        </p:txBody>
      </p:sp>
      <p:pic>
        <p:nvPicPr>
          <p:cNvPr id="4" name="Content Placeholder 3"/>
          <p:cNvPicPr>
            <a:picLocks noGrp="1"/>
          </p:cNvPicPr>
          <p:nvPr>
            <p:ph idx="1"/>
          </p:nvPr>
        </p:nvPicPr>
        <p:blipFill>
          <a:blip r:embed="rId2"/>
          <a:stretch>
            <a:fillRect/>
          </a:stretch>
        </p:blipFill>
        <p:spPr>
          <a:xfrm>
            <a:off x="1538096" y="1791272"/>
            <a:ext cx="7624191" cy="4179760"/>
          </a:xfrm>
          <a:prstGeom prst="rect">
            <a:avLst/>
          </a:prstGeom>
        </p:spPr>
      </p:pic>
    </p:spTree>
    <p:extLst>
      <p:ext uri="{BB962C8B-B14F-4D97-AF65-F5344CB8AC3E}">
        <p14:creationId xmlns:p14="http://schemas.microsoft.com/office/powerpoint/2010/main" val="81969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Ejemplo - divorcio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Mariano Gianni</dc:creator>
  <cp:lastModifiedBy>Mariano Gianni</cp:lastModifiedBy>
  <cp:revision>4</cp:revision>
  <dcterms:created xsi:type="dcterms:W3CDTF">2018-05-11T19:40:10Z</dcterms:created>
  <dcterms:modified xsi:type="dcterms:W3CDTF">2018-05-11T20:37:12Z</dcterms:modified>
</cp:coreProperties>
</file>