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nu Nimmashetti" userId="a560e1921c197ecb" providerId="LiveId" clId="{158AF2C6-2CF9-4AF4-83F0-7557327546C0}"/>
    <pc:docChg chg="modSld">
      <pc:chgData name="Cnu Nimmashetti" userId="a560e1921c197ecb" providerId="LiveId" clId="{158AF2C6-2CF9-4AF4-83F0-7557327546C0}" dt="2024-09-12T12:16:39.231" v="0" actId="1076"/>
      <pc:docMkLst>
        <pc:docMk/>
      </pc:docMkLst>
      <pc:sldChg chg="modSp mod">
        <pc:chgData name="Cnu Nimmashetti" userId="a560e1921c197ecb" providerId="LiveId" clId="{158AF2C6-2CF9-4AF4-83F0-7557327546C0}" dt="2024-09-12T12:16:39.231" v="0" actId="1076"/>
        <pc:sldMkLst>
          <pc:docMk/>
          <pc:sldMk cId="2188389533" sldId="262"/>
        </pc:sldMkLst>
        <pc:spChg chg="mod">
          <ac:chgData name="Cnu Nimmashetti" userId="a560e1921c197ecb" providerId="LiveId" clId="{158AF2C6-2CF9-4AF4-83F0-7557327546C0}" dt="2024-09-12T12:16:39.231" v="0" actId="1076"/>
          <ac:spMkLst>
            <pc:docMk/>
            <pc:sldMk cId="2188389533" sldId="262"/>
            <ac:spMk id="4" creationId="{0E3EF215-20BB-527A-E72D-12F6F9355E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674379" y="1242715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Cnu Nimmashetti</cp:lastModifiedBy>
  <cp:revision>12</cp:revision>
  <dcterms:created xsi:type="dcterms:W3CDTF">2023-10-07T01:44:58Z</dcterms:created>
  <dcterms:modified xsi:type="dcterms:W3CDTF">2024-09-12T12:16:50Z</dcterms:modified>
</cp:coreProperties>
</file>