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2" Type="http://schemas.openxmlformats.org/officeDocument/2006/relationships/font" Target="fonts/SourceCodePro-boldItalic.fntdata"/><Relationship Id="rId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РС</a:t>
            </a:r>
            <a:endParaRPr sz="11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