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5" r:id="rId2"/>
  </p:sldMasterIdLst>
  <p:notesMasterIdLst>
    <p:notesMasterId r:id="rId12"/>
  </p:notesMasterIdLst>
  <p:sldIdLst>
    <p:sldId id="260" r:id="rId3"/>
    <p:sldId id="261" r:id="rId4"/>
    <p:sldId id="262" r:id="rId5"/>
    <p:sldId id="266" r:id="rId6"/>
    <p:sldId id="267" r:id="rId7"/>
    <p:sldId id="268" r:id="rId8"/>
    <p:sldId id="259" r:id="rId9"/>
    <p:sldId id="263" r:id="rId10"/>
    <p:sldId id="270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oppi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833421-D09F-4EEC-A680-D603D1932A16}">
  <a:tblStyle styleId="{09833421-D09F-4EEC-A680-D603D1932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09f20d3304_0_6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09f20d3304_0_6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 rot="-268">
            <a:off x="4572000" y="2101288"/>
            <a:ext cx="38520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720000" y="3972900"/>
            <a:ext cx="77040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5" r:id="rId8"/>
    <p:sldLayoutId id="2147483690" r:id="rId9"/>
    <p:sldLayoutId id="2147483695" r:id="rId10"/>
    <p:sldLayoutId id="2147483708" r:id="rId11"/>
    <p:sldLayoutId id="2147483709" r:id="rId12"/>
    <p:sldLayoutId id="2147483710" r:id="rId13"/>
    <p:sldLayoutId id="214748371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команды №3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40" name="Google Shape;440;p74"/>
          <p:cNvSpPr/>
          <p:nvPr/>
        </p:nvSpPr>
        <p:spPr>
          <a:xfrm>
            <a:off x="2223246" y="1685375"/>
            <a:ext cx="4867835" cy="9960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W</a:t>
            </a:r>
            <a:r>
              <a:rPr lang="en-US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orky</a:t>
            </a:r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-bot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1828800" y="1706150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Что такое </a:t>
            </a:r>
            <a:r>
              <a:rPr lang="en-US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Worky</a:t>
            </a:r>
            <a:r>
              <a:rPr lang="en-US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-bot?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8800" y="2952621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дружелюбный бот, который поможет людям любого возраста подобрать себе работу или подработку, не выходя из телеграмма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73025" y="3629850"/>
            <a:ext cx="41463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6"/>
          <p:cNvSpPr txBox="1">
            <a:spLocks noGrp="1"/>
          </p:cNvSpPr>
          <p:nvPr>
            <p:ph type="title"/>
          </p:nvPr>
        </p:nvSpPr>
        <p:spPr>
          <a:xfrm>
            <a:off x="4419626" y="2398591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Немного Статистики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4" name="Google Shape;454;p7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Люди каких возрастов искали работу в этом году?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825" y="3165775"/>
            <a:ext cx="46602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1746200</a:t>
            </a:r>
            <a:endParaRPr sz="14900" b="0" dirty="0">
              <a:solidFill>
                <a:srgbClr val="10112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458275" y="3086466"/>
            <a:ext cx="42273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Именно столько резюме было подано за 2021 в одном только Центральном округе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>
            <a:spLocks noGrp="1"/>
          </p:cNvSpPr>
          <p:nvPr>
            <p:ph type="title"/>
          </p:nvPr>
        </p:nvSpPr>
        <p:spPr>
          <a:xfrm>
            <a:off x="720000" y="3729318"/>
            <a:ext cx="7704000" cy="874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Эти числа доказывают, что рынок трудоустройства у нас крайне активен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10" name="Google Shape;510;p8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666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20000" y="3694000"/>
            <a:ext cx="41463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же по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8" name="Google Shape;518;p82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конкурентоспособности и функционала бота</a:t>
            </a:r>
            <a:endParaRPr dirty="0"/>
          </a:p>
        </p:txBody>
      </p:sp>
      <p:sp>
        <p:nvSpPr>
          <p:cNvPr id="519" name="Google Shape;519;p82"/>
          <p:cNvSpPr/>
          <p:nvPr/>
        </p:nvSpPr>
        <p:spPr>
          <a:xfrm>
            <a:off x="825300" y="2973838"/>
            <a:ext cx="2997838" cy="461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Конкурентам?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3"/>
          <p:cNvSpPr/>
          <p:nvPr/>
        </p:nvSpPr>
        <p:spPr>
          <a:xfrm>
            <a:off x="3401325" y="3058683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3"/>
          <p:cNvSpPr/>
          <p:nvPr/>
        </p:nvSpPr>
        <p:spPr>
          <a:xfrm>
            <a:off x="6103925" y="3058683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698725" y="3058625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HeadHunter</a:t>
            </a:r>
            <a:endParaRPr dirty="0"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Неофициальный бот компании </a:t>
            </a:r>
            <a:r>
              <a:rPr lang="en-US" dirty="0"/>
              <a:t>HH</a:t>
            </a:r>
            <a:endParaRPr dirty="0"/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4" name="Google Shape;414;p73"/>
          <p:cNvSpPr txBox="1">
            <a:spLocks noGrp="1"/>
          </p:cNvSpPr>
          <p:nvPr>
            <p:ph type="title" idx="4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HeadHunter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dirty="0"/>
              <a:t>Официальный бот компании </a:t>
            </a:r>
            <a:r>
              <a:rPr lang="en-US" dirty="0"/>
              <a:t>HH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err="1"/>
              <a:t>TrudBot</a:t>
            </a:r>
            <a:endParaRPr dirty="0"/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dirty="0"/>
              <a:t>Я не рискнул там регистрироваться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73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sz="1600" dirty="0"/>
              <a:t>Очень странный бот</a:t>
            </a:r>
            <a:endParaRPr sz="1600" dirty="0"/>
          </a:p>
        </p:txBody>
      </p:sp>
      <p:sp>
        <p:nvSpPr>
          <p:cNvPr id="420" name="Google Shape;420;p73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dirty="0"/>
              <a:t>Бот действительно странный, вакансий там нет</a:t>
            </a:r>
            <a:endParaRPr dirty="0"/>
          </a:p>
        </p:txBody>
      </p:sp>
      <p:sp>
        <p:nvSpPr>
          <p:cNvPr id="421" name="Google Shape;421;p73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err="1"/>
              <a:t>JobBot</a:t>
            </a:r>
            <a:endParaRPr dirty="0"/>
          </a:p>
        </p:txBody>
      </p:sp>
      <p:sp>
        <p:nvSpPr>
          <p:cNvPr id="422" name="Google Shape;422;p73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dirty="0"/>
              <a:t>Бот прекрасен, жаль вакансии в основном из Берлина(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err="1"/>
              <a:t>StayaBot</a:t>
            </a:r>
            <a:endParaRPr dirty="0"/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ru-RU" dirty="0"/>
              <a:t>Бот с крайне топорной настройкой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7" name="Google Shape;427;p73"/>
          <p:cNvSpPr txBox="1">
            <a:spLocks noGrp="1"/>
          </p:cNvSpPr>
          <p:nvPr>
            <p:ph type="title" idx="20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существующих конкурентов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72852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73"/>
          <p:cNvSpPr/>
          <p:nvPr/>
        </p:nvSpPr>
        <p:spPr>
          <a:xfrm>
            <a:off x="384197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73"/>
          <p:cNvSpPr/>
          <p:nvPr/>
        </p:nvSpPr>
        <p:spPr>
          <a:xfrm>
            <a:off x="6963925" y="3989950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 бот вобрал в себя лучшее от конкурентов!</a:t>
            </a:r>
            <a:endParaRPr dirty="0"/>
          </a:p>
        </p:txBody>
      </p:sp>
      <p:sp>
        <p:nvSpPr>
          <p:cNvPr id="461" name="Google Shape;461;p77"/>
          <p:cNvSpPr txBox="1">
            <a:spLocks noGrp="1"/>
          </p:cNvSpPr>
          <p:nvPr>
            <p:ph type="subTitle" idx="1"/>
          </p:nvPr>
        </p:nvSpPr>
        <p:spPr>
          <a:xfrm rot="-268">
            <a:off x="4572012" y="2101287"/>
            <a:ext cx="3852000" cy="262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Вам не хватает гибкой настройки в других ботах? Может вы отчаялись из-за отсутствия подходящих вакансий и вам срочно нужно поднять настроение?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Тогда наш бот может предложить вам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Подбор по возрасту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Подбор по специальности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Смешанный подбор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Подбор </a:t>
            </a:r>
            <a:r>
              <a:rPr lang="en-US" dirty="0"/>
              <a:t>”</a:t>
            </a:r>
            <a:r>
              <a:rPr lang="ru-RU" dirty="0"/>
              <a:t>Хотя бы что-то</a:t>
            </a:r>
            <a:r>
              <a:rPr lang="en-US" dirty="0"/>
              <a:t>”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Шутки про Штирлица</a:t>
            </a:r>
            <a:endParaRPr dirty="0"/>
          </a:p>
        </p:txBody>
      </p:sp>
      <p:pic>
        <p:nvPicPr>
          <p:cNvPr id="462" name="Google Shape;462;p77"/>
          <p:cNvPicPr preferRelativeResize="0"/>
          <p:nvPr/>
        </p:nvPicPr>
        <p:blipFill rotWithShape="1">
          <a:blip r:embed="rId3">
            <a:alphaModFix/>
          </a:blip>
          <a:srcRect l="39095" r="6437"/>
          <a:stretch/>
        </p:blipFill>
        <p:spPr>
          <a:xfrm>
            <a:off x="232900" y="213175"/>
            <a:ext cx="3852001" cy="471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«…Труд избавляет человека от трех великих зол: скуки, порока, нужды…»</a:t>
            </a:r>
            <a:endParaRPr dirty="0"/>
          </a:p>
        </p:txBody>
      </p:sp>
      <p:sp>
        <p:nvSpPr>
          <p:cNvPr id="554" name="Google Shape;554;p84"/>
          <p:cNvSpPr/>
          <p:nvPr/>
        </p:nvSpPr>
        <p:spPr>
          <a:xfrm>
            <a:off x="2176800" y="3222588"/>
            <a:ext cx="4742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Вольтер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202</Words>
  <Application>Microsoft Macintosh PowerPoint</Application>
  <PresentationFormat>Экран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Bebas Neue</vt:lpstr>
      <vt:lpstr>Nunito</vt:lpstr>
      <vt:lpstr>Arial</vt:lpstr>
      <vt:lpstr>Open Sans</vt:lpstr>
      <vt:lpstr>Poppins</vt:lpstr>
      <vt:lpstr>Process of Management Information System for Business by Slidesgo</vt:lpstr>
      <vt:lpstr>Process of Management Information System for Business by Slidesgo</vt:lpstr>
      <vt:lpstr>Презентация PowerPoint</vt:lpstr>
      <vt:lpstr>Что такое Worky-bot?</vt:lpstr>
      <vt:lpstr>Немного Статистики</vt:lpstr>
      <vt:lpstr>1746200</vt:lpstr>
      <vt:lpstr>Эти числа доказывают, что рынок трудоустройства у нас крайне активен</vt:lpstr>
      <vt:lpstr>Что же по</vt:lpstr>
      <vt:lpstr>HeadHunter</vt:lpstr>
      <vt:lpstr>Наш бот вобрал в себя лучшее от конкурентов!</vt:lpstr>
      <vt:lpstr>—Вольтер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Никита Башлыков</cp:lastModifiedBy>
  <cp:revision>2</cp:revision>
  <dcterms:modified xsi:type="dcterms:W3CDTF">2022-04-14T13:21:26Z</dcterms:modified>
</cp:coreProperties>
</file>