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355" r:id="rId3"/>
    <p:sldId id="356" r:id="rId4"/>
    <p:sldId id="357" r:id="rId5"/>
    <p:sldId id="365" r:id="rId6"/>
    <p:sldId id="358" r:id="rId7"/>
    <p:sldId id="361" r:id="rId8"/>
    <p:sldId id="360" r:id="rId9"/>
    <p:sldId id="362" r:id="rId10"/>
    <p:sldId id="364" r:id="rId11"/>
    <p:sldId id="366" r:id="rId12"/>
    <p:sldId id="363" r:id="rId13"/>
    <p:sldId id="367" r:id="rId14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4678D0E-06C6-4025-9954-63029957AA00}">
          <p14:sldIdLst>
            <p14:sldId id="258"/>
            <p14:sldId id="355"/>
            <p14:sldId id="356"/>
            <p14:sldId id="357"/>
            <p14:sldId id="365"/>
            <p14:sldId id="358"/>
            <p14:sldId id="361"/>
            <p14:sldId id="360"/>
            <p14:sldId id="362"/>
            <p14:sldId id="364"/>
            <p14:sldId id="366"/>
            <p14:sldId id="363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rnb@lxgor.ru" initials="g" lastIdx="2" clrIdx="0"/>
  <p:cmAuthor id="2" name="Алёна Леонова" initials="АЛ" lastIdx="1" clrIdx="1">
    <p:extLst>
      <p:ext uri="{19B8F6BF-5375-455C-9EA6-DF929625EA0E}">
        <p15:presenceInfo xmlns:p15="http://schemas.microsoft.com/office/powerpoint/2012/main" userId="6fb73121c7b59c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00"/>
    <a:srgbClr val="CC9900"/>
    <a:srgbClr val="00204F"/>
    <a:srgbClr val="001640"/>
    <a:srgbClr val="EF5422"/>
    <a:srgbClr val="F05423"/>
    <a:srgbClr val="84AFF0"/>
    <a:srgbClr val="FFFFFF"/>
    <a:srgbClr val="E15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74EDB-3DE5-4C35-A949-A0769049F0F0}" v="57" dt="2022-02-27T12:45:50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3671F-AA64-4FFB-BBDA-457A3DCCAFB9}" type="datetimeFigureOut">
              <a:rPr lang="ru-RU" smtClean="0"/>
              <a:pPr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F036-0B2F-4535-9F51-AE7E1FFA45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10BB1-7302-4C09-BFAB-EA98F1B34A1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9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F855A-2A42-43A3-8BA7-0C80D8D4622A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072F0-22DD-44C2-99AE-E5905AF724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5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1DE90-37DC-427C-ADB6-84F27BD80D8E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46C21-5B0F-4B71-AFD8-28F69F894F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3424-3015-487C-AE33-32D13D94F65C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7FEA4-8392-46E9-8AFB-9135691DB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5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774CB-49F6-4D0A-9A78-8E4F05339828}" type="datetimeFigureOut">
              <a:rPr lang="ru-RU" smtClean="0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4F613-9455-4FF0-A543-BEFF2BDD601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1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F3122-DF94-4C6E-97CB-E3AD1948EC27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9CF19-4475-4DA8-BF94-B4D139E6B4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44941-3E4E-4461-85CB-A8AE47E635FB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FC19-F2BA-4482-A215-3EE2B54EE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7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9EC56-0ED6-465A-9A7B-E4527AC56BFD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F9839-E3EC-45D6-8F47-84BFDE66F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39020-DC31-4B65-AA17-F062C2236DBD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E628-7540-4504-8F2C-06E9CB88C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42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91AB-0F80-4146-898E-879A86F196A8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D7CAB-834D-4DDC-89D6-ED37A59506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BE3D-E53F-4961-975D-8C1356847549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DD70F-DFBE-4B65-9534-89F7A84D6F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7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777EF-BDC8-46F0-8565-9CCC15898763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EA17B-A9EB-4925-B288-712BD7F3D5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1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75594-1797-42BE-BD49-8FF161EC8920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9A8AE-28C1-4F90-8EC6-CAF9CD4D0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текста</a:t>
            </a:r>
          </a:p>
          <a:p>
            <a:pPr lvl="1"/>
            <a:r>
              <a:rPr lang="ru-RU" altLang="ru-RU" dirty="0"/>
              <a:t>Второй уровень</a:t>
            </a:r>
          </a:p>
          <a:p>
            <a:pPr lvl="2"/>
            <a:r>
              <a:rPr lang="ru-RU" altLang="ru-RU" dirty="0"/>
              <a:t>Третий уровень</a:t>
            </a:r>
          </a:p>
          <a:p>
            <a:pPr lvl="3"/>
            <a:r>
              <a:rPr lang="ru-RU" altLang="ru-RU" dirty="0"/>
              <a:t>Четвертый уровень</a:t>
            </a:r>
          </a:p>
          <a:p>
            <a:pPr lvl="4"/>
            <a:r>
              <a:rPr lang="ru-RU" alt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8774CB-49F6-4D0A-9A78-8E4F05339828}" type="datetimeFigureOut">
              <a:rPr lang="ru-RU"/>
              <a:pPr>
                <a:defRPr/>
              </a:pPr>
              <a:t>14.04.2022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44F613-9455-4FF0-A543-BEFF2BDD60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581128"/>
            <a:ext cx="23762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sz="2000" b="1" dirty="0">
                <a:solidFill>
                  <a:schemeClr val="bg1"/>
                </a:solidFill>
                <a:latin typeface="+mn-lt"/>
              </a:rPr>
              <a:t>Работу </a:t>
            </a:r>
            <a:r>
              <a:rPr lang="ru-RU" sz="2000" b="1" dirty="0" smtClean="0">
                <a:solidFill>
                  <a:schemeClr val="bg1"/>
                </a:solidFill>
                <a:latin typeface="+mn-lt"/>
              </a:rPr>
              <a:t>выполнили:</a:t>
            </a:r>
            <a:endParaRPr lang="ru-RU" sz="2000" b="1" dirty="0">
              <a:solidFill>
                <a:schemeClr val="bg1"/>
              </a:solidFill>
              <a:latin typeface="+mn-lt"/>
            </a:endParaRPr>
          </a:p>
          <a:p>
            <a:pPr lvl="0">
              <a:spcAft>
                <a:spcPts val="0"/>
              </a:spcAft>
            </a:pPr>
            <a:r>
              <a:rPr lang="ru-RU" sz="2000" b="1" dirty="0" smtClean="0">
                <a:solidFill>
                  <a:schemeClr val="bg1"/>
                </a:solidFill>
                <a:latin typeface="+mn-lt"/>
              </a:rPr>
              <a:t>Чернов Владимир</a:t>
            </a:r>
          </a:p>
          <a:p>
            <a:pPr lvl="0">
              <a:spcAft>
                <a:spcPts val="0"/>
              </a:spcAft>
            </a:pPr>
            <a:r>
              <a:rPr lang="ru-RU" sz="2000" b="1" dirty="0" smtClean="0">
                <a:solidFill>
                  <a:schemeClr val="bg1"/>
                </a:solidFill>
                <a:latin typeface="+mn-lt"/>
              </a:rPr>
              <a:t>Зверев Фёдор</a:t>
            </a:r>
          </a:p>
          <a:p>
            <a:pPr lvl="0">
              <a:spcAft>
                <a:spcPts val="0"/>
              </a:spcAft>
            </a:pPr>
            <a:r>
              <a:rPr lang="ru-RU" sz="2000" b="1" dirty="0" smtClean="0">
                <a:solidFill>
                  <a:schemeClr val="bg1"/>
                </a:solidFill>
                <a:latin typeface="+mn-lt"/>
              </a:rPr>
              <a:t>Устинов Никита</a:t>
            </a:r>
          </a:p>
          <a:p>
            <a:pPr lvl="0">
              <a:spcAft>
                <a:spcPts val="0"/>
              </a:spcAft>
            </a:pPr>
            <a:r>
              <a:rPr lang="ru-RU" sz="2000" b="1" dirty="0" err="1" smtClean="0">
                <a:solidFill>
                  <a:schemeClr val="bg1"/>
                </a:solidFill>
                <a:latin typeface="+mn-lt"/>
              </a:rPr>
              <a:t>Гадзацев</a:t>
            </a:r>
            <a:r>
              <a:rPr lang="ru-RU" sz="2000" b="1" dirty="0" smtClean="0">
                <a:solidFill>
                  <a:schemeClr val="bg1"/>
                </a:solidFill>
                <a:latin typeface="+mn-lt"/>
              </a:rPr>
              <a:t> Георгий</a:t>
            </a:r>
            <a:endParaRPr lang="ru-RU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8132" y="903270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Чат бот «поиск работы для молодых профессионалов города Москвы»</a:t>
            </a:r>
            <a:endParaRPr lang="ru-RU" sz="32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" name="Picture 2" descr="https://www.mobilepaymentsworld.com/wp-content/uploads/2016/07/chat-bot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5108">
            <a:off x="7251254" y="4796504"/>
            <a:ext cx="1416394" cy="15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8119">
            <a:off x="7542459" y="3186790"/>
            <a:ext cx="827833" cy="719595"/>
          </a:xfrm>
          <a:prstGeom prst="rect">
            <a:avLst/>
          </a:prstGeom>
        </p:spPr>
      </p:pic>
      <p:pic>
        <p:nvPicPr>
          <p:cNvPr id="1034" name="Picture 10" descr="https://catherineasquithgallery.com/uploads/posts/2021-02/1613447321_29-p-fon-dlya-prezentatsii-pro-robotov-3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91" y="2852936"/>
            <a:ext cx="4344144" cy="27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16739" y="118286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+mn-lt"/>
              </a:rPr>
              <a:t>ГБОУ Образовательный центр «Протон» </a:t>
            </a:r>
          </a:p>
          <a:p>
            <a:pPr algn="ctr"/>
            <a:r>
              <a:rPr lang="ru-RU" sz="2400" dirty="0" smtClean="0">
                <a:solidFill>
                  <a:schemeClr val="bg1"/>
                </a:solidFill>
                <a:latin typeface="+mn-lt"/>
              </a:rPr>
              <a:t>Команда № 4</a:t>
            </a:r>
            <a:endParaRPr lang="ru-RU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6953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FFFF00"/>
                </a:solidFill>
              </a:rPr>
              <a:t>Этапы разработки бота</a:t>
            </a:r>
            <a:br>
              <a:rPr lang="ru-RU" sz="2400" dirty="0">
                <a:solidFill>
                  <a:srgbClr val="FFFF00"/>
                </a:solidFill>
              </a:rPr>
            </a:b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7638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Вторая стадия </a:t>
            </a:r>
            <a:r>
              <a:rPr lang="en-US" sz="2000" b="1" i="1" dirty="0" smtClean="0">
                <a:solidFill>
                  <a:srgbClr val="FF0000"/>
                </a:solidFill>
                <a:latin typeface="+mn-lt"/>
              </a:rPr>
              <a:t>– </a:t>
            </a:r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разработка </a:t>
            </a:r>
            <a:r>
              <a:rPr lang="en-US" sz="2000" b="1" i="1" dirty="0" smtClean="0">
                <a:solidFill>
                  <a:srgbClr val="FF0000"/>
                </a:solidFill>
                <a:latin typeface="+mn-lt"/>
              </a:rPr>
              <a:t>frontend-</a:t>
            </a:r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а)</a:t>
            </a:r>
          </a:p>
          <a:p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 </a:t>
            </a:r>
            <a:endParaRPr lang="ru-RU" sz="20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858" y="2227216"/>
            <a:ext cx="21016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  <a:latin typeface="+mn-lt"/>
              </a:rPr>
              <a:t>Распределение вакансий по сферам – одно из самых главных критериев удобства меню бота</a:t>
            </a:r>
            <a:endParaRPr lang="ru-RU" sz="20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16832"/>
            <a:ext cx="6516216" cy="40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9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FFFF00"/>
                </a:solidFill>
              </a:rPr>
              <a:t>Этапы разработки бота</a:t>
            </a:r>
            <a:br>
              <a:rPr lang="ru-RU" sz="2400" dirty="0">
                <a:solidFill>
                  <a:srgbClr val="FFFF00"/>
                </a:solidFill>
              </a:rPr>
            </a:b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7638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Завершение разработки</a:t>
            </a:r>
            <a:endParaRPr lang="ru-RU" sz="20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858" y="2227216"/>
            <a:ext cx="2101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  <a:latin typeface="+mn-lt"/>
              </a:rPr>
              <a:t>Конкретизация различных вариантов вакансий</a:t>
            </a:r>
            <a:endParaRPr lang="ru-RU" sz="20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48033"/>
            <a:ext cx="6480720" cy="39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rgbClr val="FF0000"/>
                </a:solidFill>
              </a:rPr>
              <a:t>В результате был создан </a:t>
            </a:r>
            <a:r>
              <a:rPr lang="en-US" sz="2400" dirty="0" smtClean="0">
                <a:solidFill>
                  <a:srgbClr val="FF0000"/>
                </a:solidFill>
              </a:rPr>
              <a:t>Telegram </a:t>
            </a:r>
            <a:r>
              <a:rPr lang="ru-RU" sz="2400" dirty="0" smtClean="0">
                <a:solidFill>
                  <a:srgbClr val="FF0000"/>
                </a:solidFill>
              </a:rPr>
              <a:t>бот </a:t>
            </a:r>
            <a:r>
              <a:rPr lang="en-US" sz="2400" dirty="0">
                <a:solidFill>
                  <a:srgbClr val="FF0000"/>
                </a:solidFill>
              </a:rPr>
              <a:t>@</a:t>
            </a:r>
            <a:r>
              <a:rPr lang="en-US" sz="2400" dirty="0" err="1">
                <a:solidFill>
                  <a:srgbClr val="FF0000"/>
                </a:solidFill>
              </a:rPr>
              <a:t>Work_for_students_msk_bot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700808"/>
            <a:ext cx="2819400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7794" y="4725144"/>
            <a:ext cx="3708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2D050"/>
                </a:solidFill>
                <a:latin typeface="+mn-lt"/>
              </a:rPr>
              <a:t>(Ссылка на получившегося бота)</a:t>
            </a:r>
            <a:endParaRPr lang="ru-RU" sz="2000" dirty="0">
              <a:solidFill>
                <a:srgbClr val="92D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1758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solidFill>
                  <a:srgbClr val="FF0000"/>
                </a:solidFill>
              </a:rPr>
              <a:t>Большое спасибо за внимание!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4" y="1268760"/>
            <a:ext cx="9004172" cy="40518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5661248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0000"/>
                </a:solidFill>
                <a:latin typeface="+mn-lt"/>
              </a:rPr>
              <a:t>Было очень приятно и интересно работать)</a:t>
            </a:r>
            <a:endParaRPr lang="ru-RU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159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620688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Обоснование актуальность выбранной работы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541691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Выбранная нами тема востребована, особенно в наш век цифровых технологий, ведь очень часто молодым людям, которые выпускаются или даже ещё учатся, нужно быстро и просто найти подходящую работу или подработку.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В нашем случае,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был выбран мессенджер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Telegram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, по причине быстрой реализации и множеству возможных функций, библиотек и т.д.</a:t>
            </a:r>
          </a:p>
          <a:p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573016"/>
            <a:ext cx="5965077" cy="26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7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595086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Анализ существующих аналогов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06" y="1622704"/>
            <a:ext cx="4452300" cy="3496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47836" y="1622704"/>
            <a:ext cx="40446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Для начала был рассмотрен бот «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StayaBot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», мы с коллегами сразу увидели несколько недостатков: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-Сразу Бросается в глаза отсутствие сортировки вакансий, что делает выбор профессии сложнее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-Так же из недостатков можно заметить </a:t>
            </a:r>
            <a:r>
              <a:rPr lang="ru-RU" sz="2000" dirty="0" err="1" smtClean="0">
                <a:solidFill>
                  <a:schemeClr val="bg1"/>
                </a:solidFill>
                <a:latin typeface="+mn-lt"/>
              </a:rPr>
              <a:t>сливаемость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текста и сообщений. Мы сделали вывод, что наш бот должен быть не только полезным, но и приятным глазу.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8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63161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Анализ существующих аналогов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8" y="1527655"/>
            <a:ext cx="3389713" cy="3416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7984" y="1622704"/>
            <a:ext cx="43204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Нельзя не упомянуть о 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«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rit.work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bot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»,</a:t>
            </a:r>
          </a:p>
          <a:p>
            <a:r>
              <a:rPr lang="ru-RU" sz="2000" dirty="0">
                <a:solidFill>
                  <a:schemeClr val="bg1"/>
                </a:solidFill>
                <a:latin typeface="+mn-lt"/>
              </a:rPr>
              <a:t>к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оторый показался более привлекательным, нежели предыдущий, 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хотя по-прежнему </a:t>
            </a:r>
            <a:r>
              <a:rPr lang="ru-RU" sz="2000" dirty="0">
                <a:solidFill>
                  <a:schemeClr val="bg1"/>
                </a:solidFill>
                <a:latin typeface="+mn-lt"/>
              </a:rPr>
              <a:t>полностью 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неудовлетворительный для 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наших целей.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Также из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“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плюсов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”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 можно отметить какую ни какую сортировку вакансий.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Меню вакансий очень обширно, и нам показалось, что это хороший конкурент и на него можно ориентироваться.</a:t>
            </a:r>
          </a:p>
          <a:p>
            <a:endParaRPr lang="ru-RU" sz="20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41" y="4943975"/>
            <a:ext cx="2665168" cy="18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631612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Анализ существующих аналогов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1481489"/>
            <a:ext cx="432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Наконец, нашей командой был найден один из самых удачных проектов -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g-mate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 бот(специализация –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IT </a:t>
            </a:r>
            <a:r>
              <a:rPr lang="ru-RU" sz="2000" dirty="0" smtClean="0">
                <a:solidFill>
                  <a:schemeClr val="bg1"/>
                </a:solidFill>
                <a:latin typeface="+mn-lt"/>
              </a:rPr>
              <a:t>сфера). Его отличие от остальных – чёткая расфасовка вакансий на области(в данном случае города)</a:t>
            </a:r>
            <a:endParaRPr lang="ru-RU" sz="20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" y="1622704"/>
            <a:ext cx="4354986" cy="33926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03770"/>
            <a:ext cx="4207000" cy="31454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5229200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+mn-lt"/>
              </a:rPr>
              <a:t>Также присутствует точное разделение на специальности технологичной области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557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7704" y="620688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  <a:latin typeface="+mn-lt"/>
              </a:rPr>
              <a:t>Анализ существующих аналогов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</a:t>
            </a:r>
            <a:endParaRPr lang="ru-RU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783" y="1241276"/>
            <a:ext cx="6624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+mn-lt"/>
              </a:rPr>
              <a:t>В итоге, после анализа ещё некоторых конкурентов, можно сделать общий вывод о недостатках большинства подобных ботов.</a:t>
            </a:r>
            <a:endParaRPr lang="ru-RU" sz="2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92590"/>
              </p:ext>
            </p:extLst>
          </p:nvPr>
        </p:nvGraphicFramePr>
        <p:xfrm>
          <a:off x="1578783" y="2256939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73"/>
                <a:gridCol w="439892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Удобство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и практичность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У большинства ботов с этим плохо, </a:t>
                      </a:r>
                    </a:p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мало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у кого есть красивое оформление, которое было бы приятно пользователям.</a:t>
                      </a:r>
                      <a:endParaRPr lang="ru-RU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Процесс поиска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работы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Надо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заметить, что необходимо комбинировать местоположение юзера и его предпочтения, что бы не предлагать человеку вакансии на другом конце города, или даже в другом округе.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Обратная связь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У мало количества конкурентов существует обратная связь,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которая может помочь клиенту, так как бот не может полностью заменить человека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7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2"/>
          <p:cNvSpPr txBox="1">
            <a:spLocks/>
          </p:cNvSpPr>
          <p:nvPr/>
        </p:nvSpPr>
        <p:spPr>
          <a:xfrm>
            <a:off x="1187450" y="2060575"/>
            <a:ext cx="6769100" cy="352901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907704" y="620688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0FF00"/>
                </a:solidFill>
                <a:latin typeface="+mn-lt"/>
              </a:rPr>
              <a:t>Цели и задачи при создании нашего бота</a:t>
            </a:r>
            <a:r>
              <a:rPr lang="en-US" sz="2000" dirty="0" smtClean="0">
                <a:solidFill>
                  <a:srgbClr val="00FF00"/>
                </a:solidFill>
                <a:latin typeface="+mn-lt"/>
              </a:rPr>
              <a:t> </a:t>
            </a:r>
            <a:endParaRPr lang="ru-RU" sz="2000" dirty="0">
              <a:solidFill>
                <a:srgbClr val="00FF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39652" y="146943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  <a:latin typeface="+mn-lt"/>
              </a:rPr>
              <a:t>После анализа существующих аналогов, мы с командой обозначили, какие характеристики должен иметь наш бот:</a:t>
            </a:r>
            <a:endParaRPr lang="ru-RU" sz="2000" dirty="0">
              <a:solidFill>
                <a:srgbClr val="FFFF00"/>
              </a:solidFill>
              <a:latin typeface="+mn-lt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97333"/>
              </p:ext>
            </p:extLst>
          </p:nvPr>
        </p:nvGraphicFramePr>
        <p:xfrm>
          <a:off x="1524000" y="2239488"/>
          <a:ext cx="6096000" cy="1854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rgbClr val="FFFF00"/>
                          </a:solidFill>
                          <a:latin typeface="+mn-lt"/>
                        </a:rPr>
                        <a:t>-удобный, но в тоже время простой интерфейс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-хорошее, отсортированное меню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rgbClr val="FFFF00"/>
                          </a:solidFill>
                          <a:latin typeface="+mn-lt"/>
                        </a:rPr>
                        <a:t>-анализ местоположения и пожеланий клиента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анализ популярных и востребованных профессий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rgbClr val="FFFF00"/>
                          </a:solidFill>
                          <a:latin typeface="+mn-lt"/>
                        </a:rPr>
                        <a:t>-объективная оценка возможных вакансий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63688" y="4241473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  <a:latin typeface="+mn-lt"/>
              </a:rPr>
              <a:t>Также, мы поняли, что удобнее всего для нас будет код на </a:t>
            </a:r>
            <a:r>
              <a:rPr lang="en-US" sz="2000" dirty="0" smtClean="0">
                <a:solidFill>
                  <a:srgbClr val="FFFF00"/>
                </a:solidFill>
                <a:latin typeface="+mn-lt"/>
              </a:rPr>
              <a:t>Python</a:t>
            </a:r>
            <a:r>
              <a:rPr lang="ru-RU" sz="2000" dirty="0" smtClean="0">
                <a:solidFill>
                  <a:srgbClr val="FFFF00"/>
                </a:solidFill>
                <a:latin typeface="+mn-lt"/>
              </a:rPr>
              <a:t>, так как мы его хорошо знаем, и в нём существует много нужных нашему боту библиотек, функций и т.д.</a:t>
            </a:r>
            <a:endParaRPr lang="ru-RU" sz="2000" dirty="0">
              <a:solidFill>
                <a:srgbClr val="FFFF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59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305114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40132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  <a:latin typeface="+mn-lt"/>
              </a:rPr>
              <a:t>Этапы разработки бота</a:t>
            </a:r>
            <a:endParaRPr lang="ru-RU" sz="2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4041" y="658434"/>
            <a:ext cx="548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Первая стадия -  разработка </a:t>
            </a:r>
            <a:r>
              <a:rPr lang="en-US" sz="2000" b="1" i="1" dirty="0" smtClean="0">
                <a:solidFill>
                  <a:srgbClr val="FF0000"/>
                </a:solidFill>
                <a:latin typeface="+mn-lt"/>
              </a:rPr>
              <a:t>backend</a:t>
            </a:r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-(а)</a:t>
            </a:r>
            <a:endParaRPr lang="ru-RU" sz="2000" b="1" i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76736"/>
            <a:ext cx="4118560" cy="24802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112" y="1176736"/>
            <a:ext cx="3522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92D050"/>
                </a:solidFill>
                <a:latin typeface="+mn-lt"/>
              </a:rPr>
              <a:t>Первым </a:t>
            </a:r>
            <a:r>
              <a:rPr lang="ru-RU" sz="2000" dirty="0">
                <a:solidFill>
                  <a:srgbClr val="92D050"/>
                </a:solidFill>
                <a:latin typeface="+mn-lt"/>
              </a:rPr>
              <a:t>делом была разработана функция по поиску </a:t>
            </a:r>
            <a:r>
              <a:rPr lang="ru-RU" sz="2000" dirty="0" smtClean="0">
                <a:solidFill>
                  <a:srgbClr val="92D050"/>
                </a:solidFill>
                <a:latin typeface="+mn-lt"/>
              </a:rPr>
              <a:t>вакансий данной профессии – </a:t>
            </a:r>
            <a:r>
              <a:rPr lang="en-US" sz="2000" dirty="0" err="1" smtClean="0">
                <a:solidFill>
                  <a:srgbClr val="92D050"/>
                </a:solidFill>
                <a:latin typeface="+mn-lt"/>
              </a:rPr>
              <a:t>search_profession</a:t>
            </a:r>
            <a:endParaRPr lang="ru-RU" sz="2000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112" y="3734442"/>
            <a:ext cx="3588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92D050"/>
                </a:solidFill>
                <a:latin typeface="+mn-lt"/>
              </a:rPr>
              <a:t>Следующий этапом была проверка работоспособности кода, который успешно возвращал нам нужные </a:t>
            </a:r>
            <a:r>
              <a:rPr lang="ru-RU" sz="2000" dirty="0" smtClean="0">
                <a:solidFill>
                  <a:srgbClr val="92D050"/>
                </a:solidFill>
                <a:latin typeface="+mn-lt"/>
              </a:rPr>
              <a:t>вакансии </a:t>
            </a:r>
            <a:r>
              <a:rPr lang="ru-RU" sz="2000" dirty="0">
                <a:solidFill>
                  <a:srgbClr val="92D050"/>
                </a:solidFill>
                <a:latin typeface="+mn-lt"/>
              </a:rPr>
              <a:t>баз данных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08" y="3656945"/>
            <a:ext cx="3169368" cy="31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377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FFFF00"/>
                </a:solidFill>
              </a:rPr>
              <a:t>Этапы разработки бота</a:t>
            </a:r>
            <a:br>
              <a:rPr lang="ru-RU" sz="2400" dirty="0">
                <a:solidFill>
                  <a:srgbClr val="FFFF00"/>
                </a:solidFill>
              </a:rPr>
            </a:b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7638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Вторая стадия </a:t>
            </a:r>
            <a:r>
              <a:rPr lang="en-US" sz="2000" b="1" i="1" dirty="0" smtClean="0">
                <a:solidFill>
                  <a:srgbClr val="FF0000"/>
                </a:solidFill>
                <a:latin typeface="+mn-lt"/>
              </a:rPr>
              <a:t>– </a:t>
            </a:r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разработка </a:t>
            </a:r>
            <a:r>
              <a:rPr lang="en-US" sz="2000" b="1" i="1" dirty="0" smtClean="0">
                <a:solidFill>
                  <a:srgbClr val="FF0000"/>
                </a:solidFill>
                <a:latin typeface="+mn-lt"/>
              </a:rPr>
              <a:t>frontend-</a:t>
            </a:r>
            <a:r>
              <a:rPr lang="ru-RU" sz="2000" b="1" i="1" dirty="0" smtClean="0">
                <a:solidFill>
                  <a:srgbClr val="FF0000"/>
                </a:solidFill>
                <a:latin typeface="+mn-lt"/>
              </a:rPr>
              <a:t>(а) </a:t>
            </a:r>
            <a:endParaRPr lang="ru-RU" sz="20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858" y="2227216"/>
            <a:ext cx="2101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rgbClr val="FFFF00"/>
                </a:solidFill>
                <a:latin typeface="+mn-lt"/>
              </a:rPr>
              <a:t>Внешняя оболочка, выполняющая основные функции</a:t>
            </a:r>
            <a:endParaRPr lang="ru-RU" sz="2000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8" y="1988840"/>
            <a:ext cx="6876256" cy="360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2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4966</TotalTime>
  <Words>564</Words>
  <Application>Microsoft Office PowerPoint</Application>
  <PresentationFormat>Экран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разработки бота </vt:lpstr>
      <vt:lpstr>Этапы разработки бота </vt:lpstr>
      <vt:lpstr>Этапы разработки бота </vt:lpstr>
      <vt:lpstr>В результате был создан Telegram бот @Work_for_students_msk_bot</vt:lpstr>
      <vt:lpstr>Большое 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ZuneO</dc:creator>
  <cp:lastModifiedBy>Kirill</cp:lastModifiedBy>
  <cp:revision>379</cp:revision>
  <cp:lastPrinted>2022-04-13T09:37:24Z</cp:lastPrinted>
  <dcterms:created xsi:type="dcterms:W3CDTF">2018-08-16T18:52:34Z</dcterms:created>
  <dcterms:modified xsi:type="dcterms:W3CDTF">2022-04-14T14:56:30Z</dcterms:modified>
</cp:coreProperties>
</file>