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4815d350a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4815d350a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4815d350a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4815d350a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4815d350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4815d350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4815d350a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4815d350a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4815d350a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4815d350a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4815d350a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4815d350a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4815d350a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4815d350a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4815d350a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4815d350a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4815d350a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4815d350a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ХАКАТОН</a:t>
            </a:r>
            <a:br>
              <a:rPr lang="ru"/>
            </a:br>
            <a:r>
              <a:rPr lang="ru"/>
              <a:t>“Поколение IT”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Тема работы: Чат-бот “Организация досуговой деятельности населения на территории города Москвы” 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729625" y="3714100"/>
            <a:ext cx="323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Lato"/>
                <a:ea typeface="Lato"/>
                <a:cs typeface="Lato"/>
                <a:sym typeface="Lato"/>
              </a:rPr>
              <a:t>От команды №7  Политехнического колледжа имени Н. Н. Годовикова 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727650" y="2304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711"/>
              <a:t>СПАСИБО ЗА ВНИМАНИЕ</a:t>
            </a:r>
            <a:r>
              <a:rPr lang="ru" sz="4761"/>
              <a:t>!</a:t>
            </a:r>
            <a:endParaRPr sz="476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140"/>
              <a:t>ЧАТ-БОТ "Организация досуговой деятельности населения на территории города Москвы"</a:t>
            </a:r>
            <a:endParaRPr sz="1940"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Ввиду большой популярности и распространенности Telegram, мы приняли решение делать чат-бота под него для удобства ру-пользователей.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ru"/>
            </a:br>
            <a:r>
              <a:rPr lang="ru"/>
              <a:t>Оригинальность данного бота определяется предоставлением выбора самых популярных категорий для выхода на улицу, но также и случайное событие,  предоставляющее пользователю хаотично-выбранное мероприятие.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Спасибо сервису "КудаГо", за предоставленный открытый API с которым производилась работа.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Ход работы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1. Сперва мы создали бота в BotFather, взяли нужный нам токен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2. Дальше продолжили осуществлять функционал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2.1 Начинали с пустых кнопок переходящих с одного меню, на другое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2.2 Основным этапом стало использование API, парсинг данных и создание базы данных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2.3 Заключительным этапом стало заполнение базы данных и вывод оттуда нужной информации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средства разработки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 Язык программирования Python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 IDE PyCharm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 </a:t>
            </a:r>
            <a:r>
              <a:rPr lang="ru"/>
              <a:t>СУБД MySQL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 Язык структурированных запросов SQL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 </a:t>
            </a:r>
            <a:r>
              <a:rPr lang="ru"/>
              <a:t>Библиотеки : json, random, time, telebot, mysql.connector и requests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 Программное обеспечение HeidiSQL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работы Чат-бота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537713"/>
            <a:ext cx="4455925" cy="13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5376" y="2537713"/>
            <a:ext cx="3240899" cy="13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работы Чат-бота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25" y="1853850"/>
            <a:ext cx="4269450" cy="152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5025" y="2773375"/>
            <a:ext cx="4929400" cy="173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Схема базы данных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2950" y="1980300"/>
            <a:ext cx="459105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Функция “Добавить в избранное”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5122275" y="2078875"/>
            <a:ext cx="3296100" cy="19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избранном сохраняются мероприятия, выбранные пользователем.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 </a:t>
            </a:r>
            <a:br>
              <a:rPr lang="ru"/>
            </a:br>
            <a:r>
              <a:rPr lang="ru"/>
              <a:t>Перейдя по ним, попадаете на соответствующую страницу с мероприятием.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 rotWithShape="1">
          <a:blip r:embed="rId3">
            <a:alphaModFix/>
          </a:blip>
          <a:srcRect b="0" l="0" r="744" t="1497"/>
          <a:stretch/>
        </p:blipFill>
        <p:spPr>
          <a:xfrm>
            <a:off x="856800" y="2108350"/>
            <a:ext cx="3904650" cy="194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Над проектом работали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/>
              <a:t>Студенты Политехнического колледжа Н. Н. Годовикова :</a:t>
            </a:r>
            <a:r>
              <a:rPr lang="ru"/>
              <a:t> </a:t>
            </a:r>
            <a:br>
              <a:rPr lang="ru"/>
            </a:br>
            <a:br>
              <a:rPr lang="ru"/>
            </a:br>
            <a:r>
              <a:rPr b="1" lang="ru"/>
              <a:t>Марченков Святослав Сергеевич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Дук Даниил Романович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Болдижар Алексей Васильевич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/>
              <a:t>Павлов Роман Владимирович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