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57" r:id="rId8"/>
    <p:sldId id="258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568456779692766E-2"/>
          <c:y val="0.18212188191296194"/>
          <c:w val="0.92301063791557103"/>
          <c:h val="0.66393474209806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Whatsapp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До</c:v>
                </c:pt>
                <c:pt idx="1">
                  <c:v>После 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F-492A-9410-CE07E112796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Telegram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До</c:v>
                </c:pt>
                <c:pt idx="1">
                  <c:v>После 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42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6F-492A-9410-CE07E1127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115112"/>
        <c:axId val="491113472"/>
      </c:barChart>
      <c:catAx>
        <c:axId val="49111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113472"/>
        <c:crosses val="autoZero"/>
        <c:auto val="1"/>
        <c:lblAlgn val="ctr"/>
        <c:lblOffset val="100"/>
        <c:noMultiLvlLbl val="0"/>
      </c:catAx>
      <c:valAx>
        <c:axId val="49111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11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noProof="1" smtClean="0">
                <a:solidFill>
                  <a:srgbClr val="FFFFFF"/>
                </a:solidFill>
              </a:rPr>
              <a:t>Поиск работы для молодых специалистов</a:t>
            </a:r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 smtClean="0">
                <a:solidFill>
                  <a:srgbClr val="FFFFFF"/>
                </a:solidFill>
              </a:rPr>
              <a:t>Команда ГБОУ №1284</a:t>
            </a:r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789865"/>
            <a:ext cx="6614345" cy="10204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Актуальность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27" y="1810328"/>
            <a:ext cx="10434438" cy="50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585216"/>
            <a:ext cx="10568453" cy="52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реализован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Согласно недавнему исследованию </a:t>
            </a:r>
            <a:r>
              <a:rPr lang="en-US" dirty="0" smtClean="0"/>
              <a:t>Deloitte</a:t>
            </a:r>
            <a:r>
              <a:rPr lang="ru-RU" dirty="0" smtClean="0"/>
              <a:t> с марта 2022</a:t>
            </a:r>
            <a:r>
              <a:rPr lang="en-US" dirty="0" smtClean="0"/>
              <a:t> </a:t>
            </a:r>
            <a:r>
              <a:rPr lang="ru-RU" dirty="0" smtClean="0"/>
              <a:t>более </a:t>
            </a:r>
            <a:r>
              <a:rPr lang="en-US" dirty="0" smtClean="0"/>
              <a:t>6</a:t>
            </a:r>
            <a:r>
              <a:rPr lang="ru-RU" dirty="0" smtClean="0"/>
              <a:t>0%</a:t>
            </a:r>
            <a:r>
              <a:rPr lang="en-US" dirty="0" smtClean="0"/>
              <a:t> </a:t>
            </a:r>
            <a:r>
              <a:rPr lang="ru-RU" dirty="0" smtClean="0"/>
              <a:t>трафика мессенджеров среди пользователей Рунета пользуются </a:t>
            </a:r>
            <a:r>
              <a:rPr lang="en-US" dirty="0" smtClean="0"/>
              <a:t>Telegram</a:t>
            </a:r>
            <a:r>
              <a:rPr lang="ru-RU" dirty="0" smtClean="0"/>
              <a:t>, когда раньше он составлял чуть более 40%.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35810377"/>
              </p:ext>
            </p:extLst>
          </p:nvPr>
        </p:nvGraphicFramePr>
        <p:xfrm>
          <a:off x="2918691" y="2498436"/>
          <a:ext cx="6539345" cy="435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93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35" y="1321"/>
            <a:ext cx="6341658" cy="6856679"/>
          </a:xfrm>
        </p:spPr>
      </p:pic>
    </p:spTree>
    <p:extLst>
      <p:ext uri="{BB962C8B-B14F-4D97-AF65-F5344CB8AC3E}">
        <p14:creationId xmlns:p14="http://schemas.microsoft.com/office/powerpoint/2010/main" val="839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" y="398613"/>
            <a:ext cx="10154111" cy="6140949"/>
          </a:xfrm>
        </p:spPr>
      </p:pic>
    </p:spTree>
    <p:extLst>
      <p:ext uri="{BB962C8B-B14F-4D97-AF65-F5344CB8AC3E}">
        <p14:creationId xmlns:p14="http://schemas.microsoft.com/office/powerpoint/2010/main" val="38330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4" y="843835"/>
            <a:ext cx="12884377" cy="6272784"/>
          </a:xfrm>
        </p:spPr>
      </p:pic>
    </p:spTree>
    <p:extLst>
      <p:ext uri="{BB962C8B-B14F-4D97-AF65-F5344CB8AC3E}">
        <p14:creationId xmlns:p14="http://schemas.microsoft.com/office/powerpoint/2010/main" val="18819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719166"/>
            <a:ext cx="11065164" cy="5387097"/>
          </a:xfrm>
        </p:spPr>
      </p:pic>
    </p:spTree>
    <p:extLst>
      <p:ext uri="{BB962C8B-B14F-4D97-AF65-F5344CB8AC3E}">
        <p14:creationId xmlns:p14="http://schemas.microsoft.com/office/powerpoint/2010/main" val="34531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moscowcitysale.ru/storage/uploads/gallery_images/68/image/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49"/>
            <a:ext cx="12192000" cy="69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582" y="207776"/>
            <a:ext cx="9680817" cy="1493560"/>
          </a:xfrm>
        </p:spPr>
        <p:txBody>
          <a:bodyPr/>
          <a:lstStyle/>
          <a:p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42</Words>
  <Application>Microsoft Office PowerPoint</Application>
  <PresentationFormat>Широкоэкранный</PresentationFormat>
  <Paragraphs>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 3</vt:lpstr>
      <vt:lpstr>Комплекс</vt:lpstr>
      <vt:lpstr>Поиск работы для молодых специалистов</vt:lpstr>
      <vt:lpstr>Актуальность</vt:lpstr>
      <vt:lpstr>Презентация PowerPoint</vt:lpstr>
      <vt:lpstr>Где реализован проект?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2022-04-14T09:36:55Z</dcterms:created>
  <dcterms:modified xsi:type="dcterms:W3CDTF">2022-04-14T14:54:34Z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