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FC4ED-6A6F-4117-A9F5-FD43C23C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AF221-D86A-4C2E-B03B-8A1DBF65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A7EDE-E7FE-42FD-B240-026E196F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46CEAC-D33D-4AD8-8AD5-7AA1B59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FDBEF-A88D-4660-A5A2-AC13D31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7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3E8B9-4236-4EDF-89A5-68A64F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D2BAE5-8508-405E-A422-D893EF05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04D28-2860-4C96-9A33-51DCF032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4C06D-005B-4A00-BA3B-CA3CBDB4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20D77-67AA-44DD-B780-D634B51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943DC2-13B6-4F24-A324-EAE823649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CF513B-0259-4199-8F14-573ADF91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DC867-79FA-4CC2-85E1-F3F497E8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15B8B-4319-4476-9529-800BC9DA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763D06-507D-4F46-B3ED-3904213D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95C87-5E1A-402D-AD7A-79D13BF7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2CE8-144B-4EDA-B8AC-D28CE8EF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9745B-F0EF-49F2-BD26-4490C5DC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483D3-F150-4B2B-B5FD-A91379ED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6C87C-2B6C-4308-95C1-2B21BA0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6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DDA60-0727-447A-8696-5C82AF85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D1D0D6-9311-4707-A087-5FC75895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D5E0D-C4E5-46C7-A539-AB50177B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E1BC5-B50A-4E9C-904F-E0BACE28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74F6C-0DD2-498C-9375-41250EF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3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98E0C-6338-4555-B06F-BF0EB36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7D3AE-A64E-4037-8C04-DC684ACC8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4E4628-EC70-46EE-B72E-830BCAFD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1D2238-CFDB-4983-85F7-051EF5B6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D2836-FEF4-48E3-8619-99CAF4DA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626D2B-7E68-4924-A053-F7FD7D0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89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5E3C9-C67E-4995-8CEE-6EAA7278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E8D77-E151-4E76-9C13-49668867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B490AE-785F-442E-9E7C-F63310401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64EC-15FE-456E-A304-98D0EDD28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73BDCC-6777-4356-9BC0-570C8D4F6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3494A4-DE38-4DDE-9931-6177BAF0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B4C521-3AD5-43F6-ACCC-1CC1F9CA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7B5617-4566-4F7B-849B-8D7EBF05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EF761-A8CE-4A45-BA65-9431649A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896FC4-5B03-480B-940A-D1EACC9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0A44F0-F574-4DA7-A85D-BFDF7FB2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D699FD-0902-4FBE-BDE9-B91E858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3A64BE-0D77-49CE-BFAB-43554330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3D965D-30B7-4AE8-90F3-6D9B2337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751822-127E-4FC3-8128-72AAFD17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3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E3293-DA06-487E-8BAD-05E3E3E3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3DB2-11CF-4291-8A1E-803E135A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EF53D-D587-4B9E-9740-BBF0C811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44EF9F-B846-4287-A333-9299B18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EC6CDC-B85D-4615-9D68-DB8B08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7F55C-73A0-434B-8165-B833B39B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25F4F-E676-48C2-BC4D-A6A59602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F5898-D1A5-423D-8AE4-DEE6105B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C03843-50B4-4B1B-8257-C648DE6A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1319E-9136-4D11-8305-2C307F26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38B622-9581-462F-8E67-EEF0963B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494BB-0656-4B95-B39A-2B055DD2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329D4-7885-49AE-8B45-34875DE7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976F7-BCC1-4736-893B-97BE510C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E54C7-43D4-4567-BD9E-8747CE890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BCB9-5A97-49E3-A13B-38BA46AB92E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B6164-4D80-4D8E-8AC2-23A9AF05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C7670-F4A4-4203-A2AE-49F0FD32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90E3-3A89-4EB4-9B63-E7617615C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5A731-68C4-476B-8590-FF985796F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159" y="367468"/>
            <a:ext cx="8773682" cy="775309"/>
          </a:xfrm>
        </p:spPr>
        <p:txBody>
          <a:bodyPr>
            <a:normAutofit/>
          </a:bodyPr>
          <a:lstStyle/>
          <a:p>
            <a:r>
              <a:rPr lang="ru-RU" sz="4400" b="1" dirty="0"/>
              <a:t>Чат-бот </a:t>
            </a:r>
            <a:r>
              <a:rPr lang="en-US" sz="4400" b="1" dirty="0"/>
              <a:t>“</a:t>
            </a:r>
            <a:r>
              <a:rPr lang="ru-RU" sz="4400" b="1" dirty="0"/>
              <a:t>Московское образование</a:t>
            </a:r>
            <a:r>
              <a:rPr lang="en-US" sz="4400" b="1" dirty="0"/>
              <a:t>”</a:t>
            </a:r>
            <a:endParaRPr lang="ru-RU" sz="4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D4AE18-5D20-41B8-9B9C-FE8D972C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8177"/>
            <a:ext cx="9144000" cy="4281561"/>
          </a:xfrm>
        </p:spPr>
        <p:txBody>
          <a:bodyPr>
            <a:normAutofit/>
          </a:bodyPr>
          <a:lstStyle/>
          <a:p>
            <a:r>
              <a:rPr lang="ru-RU" dirty="0"/>
              <a:t>Презентацию подготовили </a:t>
            </a:r>
          </a:p>
          <a:p>
            <a:r>
              <a:rPr lang="ru-RU" dirty="0"/>
              <a:t>студенты КГБПОУ </a:t>
            </a:r>
            <a:r>
              <a:rPr lang="en-US" dirty="0"/>
              <a:t>“</a:t>
            </a:r>
            <a:r>
              <a:rPr lang="ru-RU" dirty="0"/>
              <a:t>КДПИ им. Карла Фаберже</a:t>
            </a:r>
            <a:r>
              <a:rPr lang="en-US" dirty="0"/>
              <a:t>”</a:t>
            </a:r>
            <a:r>
              <a:rPr lang="ru-RU" dirty="0"/>
              <a:t> группы ТЗИ-2: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Хватов Евгений </a:t>
            </a:r>
            <a:br>
              <a:rPr lang="ru-RU" dirty="0"/>
            </a:br>
            <a:r>
              <a:rPr lang="ru-RU" dirty="0"/>
              <a:t>Рожков Кирилл</a:t>
            </a:r>
            <a:br>
              <a:rPr lang="ru-RU" dirty="0"/>
            </a:br>
            <a:r>
              <a:rPr lang="ru-RU" dirty="0"/>
              <a:t>Иванов Всеволод</a:t>
            </a:r>
            <a:br>
              <a:rPr lang="ru-RU" dirty="0"/>
            </a:br>
            <a:r>
              <a:rPr lang="ru-RU" dirty="0"/>
              <a:t>Павлов Егор</a:t>
            </a:r>
          </a:p>
          <a:p>
            <a:endParaRPr lang="ru-RU" dirty="0"/>
          </a:p>
          <a:p>
            <a:r>
              <a:rPr lang="ru-RU" dirty="0"/>
              <a:t>Преподаватель: Кузнецов Николай </a:t>
            </a:r>
            <a:r>
              <a:rPr lang="ru-RU" dirty="0" err="1"/>
              <a:t>Орестович</a:t>
            </a:r>
            <a:endParaRPr lang="ru-RU" dirty="0"/>
          </a:p>
        </p:txBody>
      </p:sp>
      <p:pic>
        <p:nvPicPr>
          <p:cNvPr id="1026" name="Picture 2" descr="https://www.cis-haxball.com/media/uploads/2021/11/22/telega.png">
            <a:extLst>
              <a:ext uri="{FF2B5EF4-FFF2-40B4-BE49-F238E27FC236}">
                <a16:creationId xmlns:a16="http://schemas.microsoft.com/office/drawing/2014/main" id="{14CCD296-B9BD-45E9-8EE4-DE9C987B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32" y="197254"/>
            <a:ext cx="1115736" cy="11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yt3.ggpht.com/ytc/AAUvwni8rEeFepskbHUe62GD2ay3m4r2gDbBzM9RB88=s900-c-k-c0x00ffffff-no-rj">
            <a:extLst>
              <a:ext uri="{FF2B5EF4-FFF2-40B4-BE49-F238E27FC236}">
                <a16:creationId xmlns:a16="http://schemas.microsoft.com/office/drawing/2014/main" id="{77D678A4-7FBB-441F-B6E0-521753A5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2" y="197254"/>
            <a:ext cx="1115736" cy="11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2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08C17-4426-4E9E-909A-5CEEF6004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68" y="540615"/>
            <a:ext cx="7464013" cy="3203250"/>
          </a:xfrm>
        </p:spPr>
        <p:txBody>
          <a:bodyPr>
            <a:normAutofit fontScale="90000"/>
          </a:bodyPr>
          <a:lstStyle/>
          <a:p>
            <a:pPr algn="l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Московское образование – это школы, детские сады, колледжи и Вузы.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Каждый год люди ищут куда им поступить, какую школу выбрать, в какой садик отдать ребенка. Смотрите рейтинг учреждения, где оно находится и как оно выглядит. Все это очень муторно и нудно. И тут у нас появилась идея - создать бота который: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4A77E-030D-45B9-AE96-19E4F88C2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769" y="3429000"/>
            <a:ext cx="9092241" cy="2963411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ru-RU" dirty="0"/>
              <a:t>Будет искать какое образовательное учреждение нужно. Например: детский сад, институт и т.д.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В зависимости от учреждения чат-бот спрашивает какая специальность нужна.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При выборе учреждения чат-бот выдает краткую информацию и контакты этого учреждения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Выдает при выборе округа адрес учреждения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2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8B03C-CA9D-4192-8C18-757E18D0F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ctr"/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42175B-40F6-4186-AFB2-3D9C682F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5117"/>
            <a:ext cx="9144000" cy="3782683"/>
          </a:xfrm>
        </p:spPr>
        <p:txBody>
          <a:bodyPr>
            <a:normAutofit/>
          </a:bodyPr>
          <a:lstStyle/>
          <a:p>
            <a:pPr fontAlgn="ctr"/>
            <a:r>
              <a:rPr lang="ru-RU" b="1" dirty="0"/>
              <a:t>Плюсы: </a:t>
            </a:r>
            <a:r>
              <a:rPr lang="ru-RU" dirty="0"/>
              <a:t>1. Поиск образовательного учреждения. 2. Возможность вернуться на 1 шаг назад 3. При выборе учреждения есть все что нужно про него знать: адрес, рейтинг и номер телефона приемной комиссии.</a:t>
            </a:r>
          </a:p>
          <a:p>
            <a:pPr fontAlgn="ctr"/>
            <a:r>
              <a:rPr lang="ru-RU" dirty="0"/>
              <a:t> </a:t>
            </a:r>
            <a:r>
              <a:rPr lang="ru-RU" b="1" dirty="0"/>
              <a:t>Минусы:</a:t>
            </a:r>
            <a:r>
              <a:rPr lang="ru-RU" dirty="0"/>
              <a:t> 1. За короткие сроки не успели дополнить бота фотографиями учреждений и их рейтингом.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s://www.kindpng.com/picc/m/405-4050929_plus-and-minus-png-transparent-png.png">
            <a:extLst>
              <a:ext uri="{FF2B5EF4-FFF2-40B4-BE49-F238E27FC236}">
                <a16:creationId xmlns:a16="http://schemas.microsoft.com/office/drawing/2014/main" id="{5630C075-8B28-4A10-87D8-D57E373D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3" y="223717"/>
            <a:ext cx="1993780" cy="9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67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205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Чат-бот “Московское образование”</vt:lpstr>
      <vt:lpstr>Московское образование – это школы, детские сады, колледжи и Вузы.    Каждый год люди ищут куда им поступить, какую школу выбрать, в какой садик отдать ребенка. Смотрите рейтинг учреждения, где оно находится и как оно выглядит. Все это очень муторно и нудно. И тут у нас появилась идея - создать бота который: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“Московское образование”</dc:title>
  <dc:creator>Student</dc:creator>
  <cp:lastModifiedBy>Student</cp:lastModifiedBy>
  <cp:revision>3</cp:revision>
  <dcterms:created xsi:type="dcterms:W3CDTF">2022-04-14T14:41:16Z</dcterms:created>
  <dcterms:modified xsi:type="dcterms:W3CDTF">2022-04-14T14:58:39Z</dcterms:modified>
</cp:coreProperties>
</file>