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eg"/>
  <Override PartName="/ppt/media/image4.jpg" ContentType="image/jpeg"/>
  <Override PartName="/ppt/media/image5.jpg" ContentType="image/jpeg"/>
  <Override PartName="/ppt/media/image8.jpg" ContentType="image/jpeg"/>
  <Override PartName="/ppt/media/image9.jpg" ContentType="image/jpeg"/>
  <Override PartName="/ppt/media/image10.jpg" ContentType="image/jpeg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AFB0-DDB2-4771-B7C9-561498F67BCF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9F1D-A2B5-4BF3-9D9D-0D7CCEB01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67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AFB0-DDB2-4771-B7C9-561498F67BCF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9F1D-A2B5-4BF3-9D9D-0D7CCEB01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83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AFB0-DDB2-4771-B7C9-561498F67BCF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9F1D-A2B5-4BF3-9D9D-0D7CCEB01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24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AFB0-DDB2-4771-B7C9-561498F67BCF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9F1D-A2B5-4BF3-9D9D-0D7CCEB01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55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AFB0-DDB2-4771-B7C9-561498F67BCF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9F1D-A2B5-4BF3-9D9D-0D7CCEB01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55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AFB0-DDB2-4771-B7C9-561498F67BCF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9F1D-A2B5-4BF3-9D9D-0D7CCEB01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645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AFB0-DDB2-4771-B7C9-561498F67BCF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9F1D-A2B5-4BF3-9D9D-0D7CCEB01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42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AFB0-DDB2-4771-B7C9-561498F67BCF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9F1D-A2B5-4BF3-9D9D-0D7CCEB01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4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AFB0-DDB2-4771-B7C9-561498F67BCF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9F1D-A2B5-4BF3-9D9D-0D7CCEB01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46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AFB0-DDB2-4771-B7C9-561498F67BCF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9F1D-A2B5-4BF3-9D9D-0D7CCEB01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40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AFB0-DDB2-4771-B7C9-561498F67BCF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9F1D-A2B5-4BF3-9D9D-0D7CCEB01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60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6AFB0-DDB2-4771-B7C9-561498F67BCF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C9F1D-A2B5-4BF3-9D9D-0D7CCEB01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87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9079" y="1731795"/>
            <a:ext cx="9144000" cy="1443418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Тема</a:t>
            </a:r>
            <a:r>
              <a:rPr lang="en-US" sz="4000" dirty="0" smtClean="0">
                <a:solidFill>
                  <a:schemeClr val="bg1"/>
                </a:solidFill>
              </a:rPr>
              <a:t>:</a:t>
            </a:r>
            <a:r>
              <a:rPr lang="ru-RU" sz="4000" dirty="0">
                <a:solidFill>
                  <a:schemeClr val="bg1"/>
                </a:solidFill>
              </a:rPr>
              <a:t> </a:t>
            </a:r>
            <a:r>
              <a:rPr lang="ru-RU" sz="4000" dirty="0" smtClean="0">
                <a:solidFill>
                  <a:schemeClr val="bg1"/>
                </a:solidFill>
              </a:rPr>
              <a:t>«Поиск работы для молодых профессионалов города Москвы»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326880" y="4809046"/>
            <a:ext cx="2228088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ru-RU" dirty="0" smtClean="0">
                <a:solidFill>
                  <a:schemeClr val="bg1"/>
                </a:solidFill>
              </a:rPr>
              <a:t>Команда №10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ru-RU" dirty="0" smtClean="0">
              <a:solidFill>
                <a:schemeClr val="bg1"/>
              </a:solidFill>
            </a:endParaRPr>
          </a:p>
          <a:p>
            <a:pPr algn="l"/>
            <a:r>
              <a:rPr lang="ru-RU" dirty="0" err="1" smtClean="0">
                <a:solidFill>
                  <a:schemeClr val="bg1"/>
                </a:solidFill>
              </a:rPr>
              <a:t>Буткевич</a:t>
            </a:r>
            <a:r>
              <a:rPr lang="ru-RU" dirty="0" smtClean="0">
                <a:solidFill>
                  <a:schemeClr val="bg1"/>
                </a:solidFill>
              </a:rPr>
              <a:t> В.Р.</a:t>
            </a:r>
          </a:p>
          <a:p>
            <a:pPr algn="l"/>
            <a:r>
              <a:rPr lang="ru-RU" dirty="0" smtClean="0">
                <a:solidFill>
                  <a:schemeClr val="bg1"/>
                </a:solidFill>
              </a:rPr>
              <a:t>Давыдов С.Ю.</a:t>
            </a:r>
          </a:p>
          <a:p>
            <a:pPr algn="l"/>
            <a:r>
              <a:rPr lang="ru-RU" dirty="0" err="1" smtClean="0">
                <a:solidFill>
                  <a:schemeClr val="bg1"/>
                </a:solidFill>
              </a:rPr>
              <a:t>Койт</a:t>
            </a:r>
            <a:r>
              <a:rPr lang="ru-RU" dirty="0" smtClean="0">
                <a:solidFill>
                  <a:schemeClr val="bg1"/>
                </a:solidFill>
              </a:rPr>
              <a:t> Н.В.</a:t>
            </a:r>
          </a:p>
          <a:p>
            <a:pPr algn="l"/>
            <a:r>
              <a:rPr lang="ru-RU" dirty="0" err="1" smtClean="0">
                <a:solidFill>
                  <a:schemeClr val="bg1"/>
                </a:solidFill>
              </a:rPr>
              <a:t>Неснов</a:t>
            </a:r>
            <a:r>
              <a:rPr lang="ru-RU" dirty="0" smtClean="0">
                <a:solidFill>
                  <a:schemeClr val="bg1"/>
                </a:solidFill>
              </a:rPr>
              <a:t> И.А.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58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" y="1619071"/>
            <a:ext cx="4639056" cy="192347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312" y="1690688"/>
            <a:ext cx="5429504" cy="407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0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024" y="3109638"/>
            <a:ext cx="5730239" cy="342222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08" y="2020824"/>
            <a:ext cx="5015900" cy="262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4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08" y="1513332"/>
            <a:ext cx="5151120" cy="386334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182" y="870966"/>
            <a:ext cx="3993615" cy="51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949" y="1653349"/>
            <a:ext cx="3037523" cy="303752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96" y="2020823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40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54" y="760952"/>
            <a:ext cx="5623368" cy="241001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832" y="3353847"/>
            <a:ext cx="5559552" cy="312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3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0632" y="2623693"/>
            <a:ext cx="6473952" cy="1325563"/>
          </a:xfrm>
        </p:spPr>
        <p:txBody>
          <a:bodyPr>
            <a:normAutofit/>
          </a:bodyPr>
          <a:lstStyle/>
          <a:p>
            <a:r>
              <a:rPr lang="ru-RU" sz="5000" b="1" dirty="0" smtClean="0">
                <a:solidFill>
                  <a:schemeClr val="bg1"/>
                </a:solidFill>
              </a:rPr>
              <a:t>Спасибо за внимание!</a:t>
            </a:r>
            <a:endParaRPr lang="ru-RU" sz="5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91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31</Words>
  <Application>Microsoft Office PowerPoint</Application>
  <PresentationFormat>Широкоэкранный</PresentationFormat>
  <Paragraphs>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Тема: «Поиск работы для молодых профессионалов города Москвы»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6</cp:revision>
  <dcterms:created xsi:type="dcterms:W3CDTF">2022-04-14T12:28:56Z</dcterms:created>
  <dcterms:modified xsi:type="dcterms:W3CDTF">2022-04-14T14:55:04Z</dcterms:modified>
</cp:coreProperties>
</file>