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E0F01-80BD-4654-B1C1-E9854E9BA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82A45A-AA9B-452B-87B1-9F6DE1AE7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369D2-E924-42E3-B910-20D5610B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ABF78-9020-4E07-ACB1-0E4F43A1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6F2A39-1C15-41D6-87F9-BE57949C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4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B3200-7DEF-45AF-9E88-91B92467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E3DD8B-F188-49FC-A37F-C23DFEF93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1EE90-9C94-45C4-8ECC-977F1E0F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C4AE0E-BA6D-439D-8A2F-3861542B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99DF1-BFBD-4D32-B53C-A0F9AA9A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5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780788-2EB1-4BD8-9972-520C92069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8C89C0-F6BB-49EF-92A9-597622198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A969C4-AF7E-4412-9A49-8882AB57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A2E8F-C9C1-46EE-9B50-4B92E4E6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60CF9E-5870-411D-922B-6459B1F6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30AB3-4118-4F84-AF52-18BE2C73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8F9C2-B026-4BB7-A05C-389B8E0F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C7AB82-9E79-47DA-BB5E-F0880F79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E18FA-42AC-4AB6-8144-8A15274E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DFE8D9-A146-4D2A-81A3-AC0409C5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55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E4802-2146-46B6-913C-A26DF556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C9053-41EF-4F44-9B13-E197A96F6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452D2-258F-4A50-A09D-7703C0DE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5CBBC-D622-4631-B06A-04654B6C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93F10-BEEA-409D-AA73-770ED9D4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A70B8-456C-4628-9DA4-A7CA58E9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0A81B-51A6-401E-90FD-32F2F91BB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83E4D5-4C51-4C6B-B6EF-BA4C60F94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A3FC3A-CB9B-4400-8840-EFD6C8E6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F1D20B-085E-4316-A213-84E2384A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DBE51-B500-4FFF-B3A6-4B88BF89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1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43E62-FA70-492D-8E48-7C78A2ED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638DD1-60A4-4F3F-B985-9A29F901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34F79F-4C79-484A-B578-67E68C1FE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A2F0C1-FCA3-4D32-A439-5C597FDD75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ED8B30-A6A4-4E89-BA41-6E58C381D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B3CB1D-1356-45D6-8A96-E42E81C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88FB42-F775-4184-85ED-A4173263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CD1EDE-2568-4369-BCE8-5B202DC0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5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3DF50-57AD-41B6-85A6-A1E2B86B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41666A-9DC2-4625-A2DD-E38FFC01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54BCC-998A-423A-A83B-F2963910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FBF87D-4DB4-46CA-A7FB-2D67B6E5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48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21F86-E0B3-4F37-B07E-F616C0584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13B2E7-B2A2-4263-B43A-63D9DD63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0FE1FE-CA7F-425A-9932-4D769977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8FE0B-3E47-45CE-BF42-9490DEA1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0DDE41-72C2-4FA5-8710-B596AF9A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85B520-339B-4BBE-8926-87D080DA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4EE7DE-E0EC-493E-ACAD-1ADB02B5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4546E-88C7-42A4-80E1-FFCED930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442BB3-94B0-4DFB-BD0A-50EBA7F1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42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016C6-44F9-4C80-823C-82BA5D066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E21536-757A-4E6E-A4FF-F838340FD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DD72ED-0E68-4FFE-93FF-FF90E545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058529-FA5F-48F2-84A7-6693EDCC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984DF8-7BEB-49CA-A969-BB0CC830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A54BAB-F681-4FEE-814E-8D64C021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6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BA0DA-CB5F-495D-BABA-B2C6451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050C99-253E-41FE-A6C5-03F98D81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48BA3-6305-4214-AC14-9666C64F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E6AD-3B39-4EAC-8EE6-C511E87D9839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E6A03-A587-4973-BB00-AD82ABA2D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315013-EB7E-474F-B754-D4C42DC88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430E-40EE-4E72-884C-5431AC45EC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8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E8A7A-9D45-4FB9-8CFD-0E23A3894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024" y="0"/>
            <a:ext cx="7419975" cy="4856085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-Бот для организации досуга населения на территории Москвы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364759-AA33-4B5F-9BF9-0E0F31B3D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767" y="6448032"/>
            <a:ext cx="6732233" cy="4099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Глазков Кирилл, </a:t>
            </a:r>
            <a:r>
              <a:rPr lang="ru-RU" dirty="0" err="1"/>
              <a:t>Трейер</a:t>
            </a:r>
            <a:r>
              <a:rPr lang="ru-RU" dirty="0"/>
              <a:t> Сергей</a:t>
            </a:r>
            <a:r>
              <a:rPr lang="en-US" dirty="0"/>
              <a:t>|</a:t>
            </a:r>
            <a:r>
              <a:rPr lang="ru-RU" dirty="0"/>
              <a:t>Команда №14</a:t>
            </a:r>
          </a:p>
        </p:txBody>
      </p:sp>
    </p:spTree>
    <p:extLst>
      <p:ext uri="{BB962C8B-B14F-4D97-AF65-F5344CB8AC3E}">
        <p14:creationId xmlns:p14="http://schemas.microsoft.com/office/powerpoint/2010/main" val="28405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7A628-7C0A-43B5-8229-3A51F77D5204}"/>
              </a:ext>
            </a:extLst>
          </p:cNvPr>
          <p:cNvSpPr txBox="1"/>
          <p:nvPr/>
        </p:nvSpPr>
        <p:spPr>
          <a:xfrm>
            <a:off x="5634361" y="1464815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Бот создан для предоставления мест, где можно провести досуг на территории Москвы.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6B467-DA2B-4F4C-8FA6-209943B8C940}"/>
              </a:ext>
            </a:extLst>
          </p:cNvPr>
          <p:cNvSpPr txBox="1"/>
          <p:nvPr/>
        </p:nvSpPr>
        <p:spPr>
          <a:xfrm>
            <a:off x="5634361" y="4019360"/>
            <a:ext cx="4676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Вот как должен работать бот: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6674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3509F8-C0D1-4128-8A57-01EC6A484AA9}"/>
              </a:ext>
            </a:extLst>
          </p:cNvPr>
          <p:cNvSpPr txBox="1"/>
          <p:nvPr/>
        </p:nvSpPr>
        <p:spPr>
          <a:xfrm>
            <a:off x="6096000" y="594804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1.Приветствие</a:t>
            </a:r>
            <a:endParaRPr lang="ru-RU" sz="2800" dirty="0">
              <a:latin typeface="Arial Black" panose="020B0A040201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36155FB-DD98-40FA-B3B3-7077BD63C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40" y="0"/>
            <a:ext cx="3086100" cy="685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376316-98EC-4E27-A262-8BCBB84EC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40" y="0"/>
            <a:ext cx="3086100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76E82A-A664-4237-B3D8-B27701BFFA7E}"/>
              </a:ext>
            </a:extLst>
          </p:cNvPr>
          <p:cNvSpPr txBox="1"/>
          <p:nvPr/>
        </p:nvSpPr>
        <p:spPr>
          <a:xfrm>
            <a:off x="6096000" y="1544714"/>
            <a:ext cx="3342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2.Выбор досуга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46D64-1962-4F73-AEB7-C6DB740795CA}"/>
              </a:ext>
            </a:extLst>
          </p:cNvPr>
          <p:cNvSpPr txBox="1"/>
          <p:nvPr/>
        </p:nvSpPr>
        <p:spPr>
          <a:xfrm>
            <a:off x="6096000" y="2494624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3.Выбор места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458328E-267C-4FDF-99D5-A0A4E16BB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40" y="0"/>
            <a:ext cx="30861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7F5178-7A8B-4EC0-896B-C48A8E64BCFD}"/>
              </a:ext>
            </a:extLst>
          </p:cNvPr>
          <p:cNvSpPr txBox="1"/>
          <p:nvPr/>
        </p:nvSpPr>
        <p:spPr>
          <a:xfrm>
            <a:off x="6096001" y="3429000"/>
            <a:ext cx="45128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4.Прочитать описание, если заинтересовало, перейти по ссылке</a:t>
            </a:r>
          </a:p>
        </p:txBody>
      </p:sp>
    </p:spTree>
    <p:extLst>
      <p:ext uri="{BB962C8B-B14F-4D97-AF65-F5344CB8AC3E}">
        <p14:creationId xmlns:p14="http://schemas.microsoft.com/office/powerpoint/2010/main" val="13065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300CD-7953-4902-BF14-0246C5E8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195" y="0"/>
            <a:ext cx="6629535" cy="421207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4062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63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Телеграм-Бот для организации досуга населения на территории Москвы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для организации досуга населения на территории Москвы</dc:title>
  <dc:creator>Student</dc:creator>
  <cp:lastModifiedBy>Student</cp:lastModifiedBy>
  <cp:revision>6</cp:revision>
  <dcterms:created xsi:type="dcterms:W3CDTF">2022-04-14T10:49:56Z</dcterms:created>
  <dcterms:modified xsi:type="dcterms:W3CDTF">2022-04-14T12:05:08Z</dcterms:modified>
</cp:coreProperties>
</file>