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9AC4D-5514-42FA-8373-4E374B51A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305098"/>
            <a:ext cx="10590414" cy="2323403"/>
          </a:xfrm>
        </p:spPr>
        <p:txBody>
          <a:bodyPr>
            <a:normAutofit/>
          </a:bodyPr>
          <a:lstStyle/>
          <a:p>
            <a:r>
              <a:rPr lang="ru-RU" sz="5400" dirty="0"/>
              <a:t>Московское образование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95E127-23F3-4C63-A4F9-2D8969E2F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Чат-бот в </a:t>
            </a:r>
            <a:r>
              <a:rPr lang="en-US" dirty="0"/>
              <a:t>Telegram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151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F4420-31F2-4A77-AABD-131E9664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0BA554-4241-4C24-AE13-AC5E01F7C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Сейчас многие люди сталкиваются с проблемами незнания куда можно поступить, либо им просто лень искать информацию самим, поэтому мы решили собрать её в одном чат-боте</a:t>
            </a:r>
          </a:p>
          <a:p>
            <a:r>
              <a:rPr lang="ru-RU" sz="3200" dirty="0"/>
              <a:t>Мы решили создать бота, который поможет определиться с университетом и понять куда можно поступить. </a:t>
            </a:r>
          </a:p>
        </p:txBody>
      </p:sp>
    </p:spTree>
    <p:extLst>
      <p:ext uri="{BB962C8B-B14F-4D97-AF65-F5344CB8AC3E}">
        <p14:creationId xmlns:p14="http://schemas.microsoft.com/office/powerpoint/2010/main" val="67370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6731C-CE0B-4447-AF9B-19B1ADF7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 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DAF54B-5A7E-46A7-BAAE-F18C88BBD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Зайдя в чат с ботом можно выбрать предмет и основываясь на нём, бот выдаст вам информацию об университетах, о специальностях,  проходном балле и количестве бюджетных мест. Также бот пришлёт ссылку на официальный сайт университета</a:t>
            </a:r>
          </a:p>
        </p:txBody>
      </p:sp>
    </p:spTree>
    <p:extLst>
      <p:ext uri="{BB962C8B-B14F-4D97-AF65-F5344CB8AC3E}">
        <p14:creationId xmlns:p14="http://schemas.microsoft.com/office/powerpoint/2010/main" val="256747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2306B-B78B-41A1-A71E-44E8D776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CF8FB0-DF77-472D-BDE5-EA2120BA9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Мы надеемся, что Петя поможет вам определиться с поступлением в универ по специальности и понять стоит ли вам поступать</a:t>
            </a:r>
          </a:p>
        </p:txBody>
      </p:sp>
    </p:spTree>
    <p:extLst>
      <p:ext uri="{BB962C8B-B14F-4D97-AF65-F5344CB8AC3E}">
        <p14:creationId xmlns:p14="http://schemas.microsoft.com/office/powerpoint/2010/main" val="221368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A72AA12E-64F4-4740-B10B-C829F2483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5295" y="150576"/>
            <a:ext cx="3455937" cy="622388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4F06FC-32A7-43ED-A99B-6ACEAAE54F38}"/>
              </a:ext>
            </a:extLst>
          </p:cNvPr>
          <p:cNvSpPr txBox="1"/>
          <p:nvPr/>
        </p:nvSpPr>
        <p:spPr>
          <a:xfrm>
            <a:off x="3557695" y="801409"/>
            <a:ext cx="871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577571444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50</TotalTime>
  <Words>114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След самолета</vt:lpstr>
      <vt:lpstr>Московское образование</vt:lpstr>
      <vt:lpstr>Цель проекта</vt:lpstr>
      <vt:lpstr>Сам бот</vt:lpstr>
      <vt:lpstr>Итог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Московское образование</dc:title>
  <dc:creator>Admin</dc:creator>
  <cp:lastModifiedBy>Admin</cp:lastModifiedBy>
  <cp:revision>5</cp:revision>
  <dcterms:created xsi:type="dcterms:W3CDTF">2022-04-14T10:26:03Z</dcterms:created>
  <dcterms:modified xsi:type="dcterms:W3CDTF">2022-04-14T11:31:59Z</dcterms:modified>
</cp:coreProperties>
</file>