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BD2FBD4-30AC-429A-B74A-E394515D967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A0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0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6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8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6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85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0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69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37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3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67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06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AAF33B-9459-448D-BB73-993ECACDEA8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C26B0D-C8ED-4F04-B42A-72CDFE88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46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8A17C-45FF-4402-96B4-BB4031FD0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6661" y="5040138"/>
            <a:ext cx="1944210" cy="126063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ГБОУ Измайловская школа</a:t>
            </a:r>
            <a:r>
              <a:rPr lang="en-US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Bahnschrift Light" panose="020B0502040204020203" pitchFamily="34" charset="0"/>
              </a:rPr>
              <a:t>№ 1508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3E7164-0859-407D-B5BC-DECF8B807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834" y="557232"/>
            <a:ext cx="5905752" cy="261605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“</a:t>
            </a:r>
            <a:r>
              <a:rPr lang="ru-RU" sz="3200" dirty="0">
                <a:solidFill>
                  <a:schemeClr val="tx1"/>
                </a:solidFill>
              </a:rPr>
              <a:t>Организация досуговой деятельности населения на территории города Москвы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Для чего нужен чат-бот, преимущества чат-ботов">
            <a:extLst>
              <a:ext uri="{FF2B5EF4-FFF2-40B4-BE49-F238E27FC236}">
                <a16:creationId xmlns:a16="http://schemas.microsoft.com/office/drawing/2014/main" id="{84497C27-95AC-47F1-8775-E53B14397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89" y="3263496"/>
            <a:ext cx="5198441" cy="3037272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5113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A85D-65F9-406E-9100-60B7C0AD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Цель</a:t>
            </a:r>
            <a:r>
              <a:rPr lang="en-US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ru-RU" b="1" i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D1B2A-F872-408C-97D0-5420007D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Bahnschrift" panose="020B0502040204020203" pitchFamily="34" charset="0"/>
              </a:rPr>
              <a:t>Создать доступного и удобного чат-бот, которым может воспользоваться каждый человек. Наш бот сможет предложить необычное времяпровождение в любое время года. </a:t>
            </a:r>
          </a:p>
        </p:txBody>
      </p:sp>
    </p:spTree>
    <p:extLst>
      <p:ext uri="{BB962C8B-B14F-4D97-AF65-F5344CB8AC3E}">
        <p14:creationId xmlns:p14="http://schemas.microsoft.com/office/powerpoint/2010/main" val="377594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D186E-FF94-496E-B1E0-0F8B4C16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/>
          <a:lstStyle/>
          <a:p>
            <a:r>
              <a:rPr lang="ru-RU" b="1" i="1" u="sng" dirty="0"/>
              <a:t>Задача</a:t>
            </a:r>
            <a:r>
              <a:rPr lang="en-US" b="1" i="1" u="sng" dirty="0"/>
              <a:t>:</a:t>
            </a:r>
            <a:endParaRPr lang="ru-RU" b="1" i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35246-CE37-4098-9187-637E25EE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Bahnschrift" panose="020B0502040204020203" pitchFamily="34" charset="0"/>
              </a:rPr>
              <a:t>Придумать алгоритм, по которому наш чат-бот будет полностью функционировать и приносить пользу всем пользователям, которые захотят его опробовать.</a:t>
            </a:r>
          </a:p>
        </p:txBody>
      </p:sp>
    </p:spTree>
    <p:extLst>
      <p:ext uri="{BB962C8B-B14F-4D97-AF65-F5344CB8AC3E}">
        <p14:creationId xmlns:p14="http://schemas.microsoft.com/office/powerpoint/2010/main" val="19241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D397A-3EEF-4948-9A54-4C0E290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/>
              <a:t>Возможности</a:t>
            </a:r>
            <a:r>
              <a:rPr lang="en-US" b="1" i="1" u="sng" dirty="0"/>
              <a:t>:</a:t>
            </a:r>
            <a:endParaRPr lang="ru-RU" b="1" i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5721-C25E-49EA-8853-135BD43E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Bahnschrift" panose="020B0502040204020203" pitchFamily="34" charset="0"/>
              </a:rPr>
              <a:t>Наш бот может помочь людям выбрать род активности в любое время года. Юзер может узнать от бота как можно провести свое свободное время с пользой, и так чтобы оно надолго отложилось в памяти</a:t>
            </a:r>
            <a:r>
              <a:rPr lang="en-US" sz="3200" dirty="0">
                <a:latin typeface="Bahnschrift" panose="020B0502040204020203" pitchFamily="34" charset="0"/>
              </a:rPr>
              <a:t>.</a:t>
            </a:r>
            <a:endParaRPr lang="ru-RU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F210-FBEC-4639-8995-C819EFC3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/>
              <a:t>Преимущества</a:t>
            </a:r>
            <a:r>
              <a:rPr lang="en-US" b="1" i="1" u="sng" dirty="0"/>
              <a:t>:</a:t>
            </a:r>
            <a:endParaRPr lang="ru-RU" b="1" i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27C36-BF5D-434A-A4F0-E530970D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latin typeface="Bahnschrift" panose="020B0502040204020203" pitchFamily="34" charset="0"/>
              </a:rPr>
              <a:t>Наш бот был написан и размещен в очень популярной среде общения. </a:t>
            </a:r>
            <a:r>
              <a:rPr lang="en-US" sz="3200" dirty="0">
                <a:latin typeface="Bahnschrift" panose="020B0502040204020203" pitchFamily="34" charset="0"/>
              </a:rPr>
              <a:t>Discord</a:t>
            </a:r>
            <a:r>
              <a:rPr lang="ru-RU" sz="3200" dirty="0">
                <a:latin typeface="Bahnschrift" panose="020B0502040204020203" pitchFamily="34" charset="0"/>
              </a:rPr>
              <a:t>. У каждого второго прохожего есть данное приложение, что делает нашего бота доступнее, нежели в других социальных сетях</a:t>
            </a:r>
          </a:p>
        </p:txBody>
      </p:sp>
    </p:spTree>
    <p:extLst>
      <p:ext uri="{BB962C8B-B14F-4D97-AF65-F5344CB8AC3E}">
        <p14:creationId xmlns:p14="http://schemas.microsoft.com/office/powerpoint/2010/main" val="275959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136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Bahnschrift</vt:lpstr>
      <vt:lpstr>Bahnschrift Light</vt:lpstr>
      <vt:lpstr>Century Gothic</vt:lpstr>
      <vt:lpstr>Wingdings</vt:lpstr>
      <vt:lpstr>Wingdings 3</vt:lpstr>
      <vt:lpstr>Совет директоров</vt:lpstr>
      <vt:lpstr>ГБОУ Измайловская школа № 1508 </vt:lpstr>
      <vt:lpstr>Цель:</vt:lpstr>
      <vt:lpstr>Задача:</vt:lpstr>
      <vt:lpstr>Возможности:</vt:lpstr>
      <vt:lpstr>Преимущества: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ГБОУ Измайловская школа № 1508 </dc:title>
  <dc:creator>Student</dc:creator>
  <cp:lastModifiedBy>Student</cp:lastModifiedBy>
  <cp:revision>5</cp:revision>
  <dcterms:created xsi:type="dcterms:W3CDTF">2022-04-14T12:40:05Z</dcterms:created>
  <dcterms:modified xsi:type="dcterms:W3CDTF">2022-04-14T13:23:29Z</dcterms:modified>
</cp:coreProperties>
</file>