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ABAF-DAAD-41CC-B037-DFD08345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3CC44-3689-43D6-BD72-EFFD4462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7E31-2466-4327-9889-DCBB3C76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B103-DEDE-42C7-9AA5-6FD3C99A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7DF7-D3F4-434D-8DAC-89FC0646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044-B610-4EEE-9873-19C36027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704EB-2163-4A65-AFF1-38C86D870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27FA-1EAC-4F3A-8A95-474B5259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E024-AD38-46FA-9C95-6DEF9A10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A0D5-9848-476D-8EC9-72684EE0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5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213D8-A2AF-41DA-A66E-3C848DECC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B8CD3-2A2B-4FD7-A38B-51859A9E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A304-F343-4E72-AD6D-D85A1A7A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8733-E8D2-4104-96D1-16A9570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47E2-D05C-44F6-ACAC-9E532375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D14A-A13C-4B6E-AD8B-85D852AC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DB43-1E89-4ABF-BA76-BA1638CE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ECA4-4BC6-40CB-9AA6-CB3EC989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4E5-FAF0-47B6-B009-88B91590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A51D-7729-441F-AA7D-775D3934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2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756E-AF01-4ECC-9227-5B91FD09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D527-E8C1-4A06-A5A3-B5FE0FA0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AD0C-3389-4B89-B77C-342198C0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92CD-BD6A-42C2-A678-BD93E1E6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029F-40E6-448D-85C8-49E0519F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095B-A419-42AD-99EC-64549D9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5CAA-B447-4331-8CC2-84337F1C1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499BF-67EF-40F6-BC68-ED644CF7E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16D2-7E6D-4A09-AE98-75E9021E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A7E10-4752-440D-A780-729B62ED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26D4F-DB61-431E-85CE-D617CD13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5959-1E7B-44DA-A41F-3640FDBD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827CB-5193-4D3F-8A67-15CE0DAF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FEA93-3525-4776-8486-6F91C721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1D795-AB76-4A8B-B533-389011A40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BFE23-5AE2-4FE7-A7E2-35B49212B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37342-40D0-41DC-BD05-DBC7DA73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FEEF1-BAE7-40FD-B9D6-02AEA7D5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D43D6-ADD8-4BB1-AABB-4AC026D3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6EDF-A5BC-4027-A121-E75C6004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49875-8DA4-4491-9CF9-4E0997B1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0AF09-49CF-4771-B224-2C6B8F99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D7E8A-7386-4C65-8545-32437BDD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B2D45-E3AA-4CC9-8BB5-218F37E3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C517C-08C6-4494-AE65-80924C90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61A4-9A6F-45B1-9D72-C5C95D6E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6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36AE-A7F6-40B5-AC33-9A7EDAC6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8589-F877-416C-9D12-18EF1CBE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51BA6-467D-4C31-B961-D8083BCA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43945-F1E3-41BC-9742-76268323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6BEFE-71F5-4954-A402-552C2DD2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02A3F-D32D-48CE-B333-CAE4D176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0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217A-33DB-449B-9258-16A3CACF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61557-3A14-4683-BA36-905CF56C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B0A0-D1C9-48D7-BEBE-28783BAB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F65B4-E62E-4F85-8CD1-21D9ECEC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CF51-1B2D-4C6F-9F92-9EA54226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D9BC0-FBB8-429A-A804-529906AC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F7F1D-7ED0-4029-B2B9-CADAC397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46EB6-772F-43E7-8D7C-AF46AEB5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1D09-F279-4FFE-AFA3-A3B51F5F6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4/20/2022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6AEE-CF66-46F9-9BF3-C85EDCFF8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3D04-3F94-4D9E-AB0F-CE72481C2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7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E1BC-2D8E-434D-9A31-3A27C84C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br>
              <a:rPr lang="en-US" sz="3000"/>
            </a:br>
            <a:endParaRPr lang="en-US" sz="300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0027AC0-9EAC-42F4-980F-B71E3500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7" y="0"/>
            <a:ext cx="677976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7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miguel gerardo</dc:creator>
  <cp:lastModifiedBy>miguel gerardo</cp:lastModifiedBy>
  <cp:revision>1</cp:revision>
  <dcterms:created xsi:type="dcterms:W3CDTF">2022-04-20T20:57:36Z</dcterms:created>
  <dcterms:modified xsi:type="dcterms:W3CDTF">2022-04-20T21:00:44Z</dcterms:modified>
</cp:coreProperties>
</file>