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3" r:id="rId3"/>
    <p:sldId id="272" r:id="rId4"/>
    <p:sldId id="274" r:id="rId5"/>
    <p:sldId id="279" r:id="rId6"/>
    <p:sldId id="281" r:id="rId7"/>
    <p:sldId id="282" r:id="rId8"/>
    <p:sldId id="283" r:id="rId9"/>
    <p:sldId id="275" r:id="rId10"/>
    <p:sldId id="277" r:id="rId11"/>
    <p:sldId id="278" r:id="rId12"/>
    <p:sldId id="276" r:id="rId13"/>
    <p:sldId id="280" r:id="rId14"/>
    <p:sldId id="284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925" autoAdjust="0"/>
  </p:normalViewPr>
  <p:slideViewPr>
    <p:cSldViewPr>
      <p:cViewPr varScale="1">
        <p:scale>
          <a:sx n="78" d="100"/>
          <a:sy n="78" d="100"/>
        </p:scale>
        <p:origin x="11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0E98F-13AD-4B4C-A9EA-69E54FEE56F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5404568-EE5C-430B-908F-F8DBDE496100}">
      <dgm:prSet phldrT="[Tekst]"/>
      <dgm:spPr/>
      <dgm:t>
        <a:bodyPr/>
        <a:lstStyle/>
        <a:p>
          <a:r>
            <a:rPr lang="pl-PL" dirty="0"/>
            <a:t>Kierownik projektu</a:t>
          </a:r>
        </a:p>
      </dgm:t>
    </dgm:pt>
    <dgm:pt modelId="{B5DA208E-D15B-4C6F-89E3-458EF6D8F469}" type="parTrans" cxnId="{41EFA962-F3FF-497D-9E55-189AC9791A73}">
      <dgm:prSet/>
      <dgm:spPr/>
      <dgm:t>
        <a:bodyPr/>
        <a:lstStyle/>
        <a:p>
          <a:endParaRPr lang="pl-PL"/>
        </a:p>
      </dgm:t>
    </dgm:pt>
    <dgm:pt modelId="{D6844666-8BA1-4922-859C-6157439A6DBB}" type="sibTrans" cxnId="{41EFA962-F3FF-497D-9E55-189AC9791A73}">
      <dgm:prSet/>
      <dgm:spPr/>
      <dgm:t>
        <a:bodyPr/>
        <a:lstStyle/>
        <a:p>
          <a:endParaRPr lang="pl-PL"/>
        </a:p>
      </dgm:t>
    </dgm:pt>
    <dgm:pt modelId="{90A95811-C899-4252-BCA7-73080DDC7B42}">
      <dgm:prSet phldrT="[Tekst]"/>
      <dgm:spPr/>
      <dgm:t>
        <a:bodyPr/>
        <a:lstStyle/>
        <a:p>
          <a:r>
            <a:rPr lang="pl-PL" dirty="0"/>
            <a:t>Kierownik zespołu programistów</a:t>
          </a:r>
        </a:p>
      </dgm:t>
    </dgm:pt>
    <dgm:pt modelId="{5E15CA7C-0819-4BB5-8F18-CB877B15F4A2}" type="parTrans" cxnId="{3FFC41DB-DAFA-4FCA-A751-1E3803FBFC88}">
      <dgm:prSet/>
      <dgm:spPr/>
      <dgm:t>
        <a:bodyPr/>
        <a:lstStyle/>
        <a:p>
          <a:endParaRPr lang="pl-PL"/>
        </a:p>
      </dgm:t>
    </dgm:pt>
    <dgm:pt modelId="{345791C8-3CDB-4C69-92B4-4A31930536EA}" type="sibTrans" cxnId="{3FFC41DB-DAFA-4FCA-A751-1E3803FBFC88}">
      <dgm:prSet/>
      <dgm:spPr/>
      <dgm:t>
        <a:bodyPr/>
        <a:lstStyle/>
        <a:p>
          <a:endParaRPr lang="pl-PL"/>
        </a:p>
      </dgm:t>
    </dgm:pt>
    <dgm:pt modelId="{0E4BCB55-2BE2-4C83-B7D1-B5AB3CB58113}">
      <dgm:prSet phldrT="[Tekst]" phldr="1"/>
      <dgm:spPr/>
      <dgm:t>
        <a:bodyPr/>
        <a:lstStyle/>
        <a:p>
          <a:endParaRPr lang="pl-PL"/>
        </a:p>
      </dgm:t>
    </dgm:pt>
    <dgm:pt modelId="{38F3B599-1E92-44C9-8915-A6DE59D13A97}" type="parTrans" cxnId="{E5E030AA-2674-47C4-A14D-2A05A4EB846E}">
      <dgm:prSet/>
      <dgm:spPr/>
      <dgm:t>
        <a:bodyPr/>
        <a:lstStyle/>
        <a:p>
          <a:endParaRPr lang="pl-PL"/>
        </a:p>
      </dgm:t>
    </dgm:pt>
    <dgm:pt modelId="{60A17324-9CEE-4868-B1FB-284B09130135}" type="sibTrans" cxnId="{E5E030AA-2674-47C4-A14D-2A05A4EB846E}">
      <dgm:prSet/>
      <dgm:spPr/>
      <dgm:t>
        <a:bodyPr/>
        <a:lstStyle/>
        <a:p>
          <a:endParaRPr lang="pl-PL"/>
        </a:p>
      </dgm:t>
    </dgm:pt>
    <dgm:pt modelId="{B86BA090-E566-4C5C-B7A3-207D50741E41}">
      <dgm:prSet phldrT="[Tekst]" phldr="1"/>
      <dgm:spPr/>
      <dgm:t>
        <a:bodyPr/>
        <a:lstStyle/>
        <a:p>
          <a:endParaRPr lang="pl-PL"/>
        </a:p>
      </dgm:t>
    </dgm:pt>
    <dgm:pt modelId="{A3085BE8-5841-4B4B-ADD2-1D94CD6DA880}" type="parTrans" cxnId="{01304A64-023B-4698-A151-E3973D705E8E}">
      <dgm:prSet/>
      <dgm:spPr/>
      <dgm:t>
        <a:bodyPr/>
        <a:lstStyle/>
        <a:p>
          <a:endParaRPr lang="pl-PL"/>
        </a:p>
      </dgm:t>
    </dgm:pt>
    <dgm:pt modelId="{8650E2CA-6F23-405E-8A6B-781900F6022E}" type="sibTrans" cxnId="{01304A64-023B-4698-A151-E3973D705E8E}">
      <dgm:prSet/>
      <dgm:spPr/>
      <dgm:t>
        <a:bodyPr/>
        <a:lstStyle/>
        <a:p>
          <a:endParaRPr lang="pl-PL"/>
        </a:p>
      </dgm:t>
    </dgm:pt>
    <dgm:pt modelId="{5CB8D81A-18A6-476C-80AB-0AAC10B54A23}">
      <dgm:prSet/>
      <dgm:spPr/>
      <dgm:t>
        <a:bodyPr/>
        <a:lstStyle/>
        <a:p>
          <a:endParaRPr lang="pl-PL"/>
        </a:p>
      </dgm:t>
    </dgm:pt>
    <dgm:pt modelId="{E6B41E12-7749-4C11-94EF-2EB655957492}" type="parTrans" cxnId="{AB1FEA63-32D7-457D-A64B-B22EA7C5488D}">
      <dgm:prSet/>
      <dgm:spPr/>
      <dgm:t>
        <a:bodyPr/>
        <a:lstStyle/>
        <a:p>
          <a:endParaRPr lang="pl-PL"/>
        </a:p>
      </dgm:t>
    </dgm:pt>
    <dgm:pt modelId="{DF142716-6B6A-43C6-BF94-71B33B8907F5}" type="sibTrans" cxnId="{AB1FEA63-32D7-457D-A64B-B22EA7C5488D}">
      <dgm:prSet/>
      <dgm:spPr/>
      <dgm:t>
        <a:bodyPr/>
        <a:lstStyle/>
        <a:p>
          <a:endParaRPr lang="pl-PL"/>
        </a:p>
      </dgm:t>
    </dgm:pt>
    <dgm:pt modelId="{F96754CB-4D75-4090-B611-0997C42C1751}">
      <dgm:prSet/>
      <dgm:spPr/>
      <dgm:t>
        <a:bodyPr/>
        <a:lstStyle/>
        <a:p>
          <a:endParaRPr lang="pl-PL"/>
        </a:p>
      </dgm:t>
    </dgm:pt>
    <dgm:pt modelId="{7022AA50-3ED9-42A5-B313-C537499BCE60}" type="parTrans" cxnId="{2A59D678-F18D-458C-963B-E6ABA83D5DB3}">
      <dgm:prSet/>
      <dgm:spPr/>
      <dgm:t>
        <a:bodyPr/>
        <a:lstStyle/>
        <a:p>
          <a:endParaRPr lang="pl-PL"/>
        </a:p>
      </dgm:t>
    </dgm:pt>
    <dgm:pt modelId="{8214BF7B-F63D-4C57-A107-3D8CCD8A7177}" type="sibTrans" cxnId="{2A59D678-F18D-458C-963B-E6ABA83D5DB3}">
      <dgm:prSet/>
      <dgm:spPr/>
      <dgm:t>
        <a:bodyPr/>
        <a:lstStyle/>
        <a:p>
          <a:endParaRPr lang="pl-PL"/>
        </a:p>
      </dgm:t>
    </dgm:pt>
    <dgm:pt modelId="{2CE1763C-83CF-42F7-8F8A-30D729CCA466}">
      <dgm:prSet/>
      <dgm:spPr/>
      <dgm:t>
        <a:bodyPr/>
        <a:lstStyle/>
        <a:p>
          <a:endParaRPr lang="pl-PL"/>
        </a:p>
      </dgm:t>
    </dgm:pt>
    <dgm:pt modelId="{D8CCEC63-8650-41FE-9EE5-6CD8C4D966FE}" type="parTrans" cxnId="{5BAB0942-7BB3-4E2D-8CAF-3624F2B4B64A}">
      <dgm:prSet/>
      <dgm:spPr/>
      <dgm:t>
        <a:bodyPr/>
        <a:lstStyle/>
        <a:p>
          <a:endParaRPr lang="pl-PL"/>
        </a:p>
      </dgm:t>
    </dgm:pt>
    <dgm:pt modelId="{59FA1692-B79C-4B79-A09B-1D96AE8B69FD}" type="sibTrans" cxnId="{5BAB0942-7BB3-4E2D-8CAF-3624F2B4B64A}">
      <dgm:prSet/>
      <dgm:spPr/>
      <dgm:t>
        <a:bodyPr/>
        <a:lstStyle/>
        <a:p>
          <a:endParaRPr lang="pl-PL"/>
        </a:p>
      </dgm:t>
    </dgm:pt>
    <dgm:pt modelId="{646AAA9C-F3EC-43D8-8997-F0E98584D647}">
      <dgm:prSet/>
      <dgm:spPr/>
      <dgm:t>
        <a:bodyPr/>
        <a:lstStyle/>
        <a:p>
          <a:endParaRPr lang="pl-PL"/>
        </a:p>
      </dgm:t>
    </dgm:pt>
    <dgm:pt modelId="{46DB558A-D8B8-425A-BB99-DFD66A757B27}" type="parTrans" cxnId="{B381EF64-F238-4A74-AC55-4827343646B4}">
      <dgm:prSet/>
      <dgm:spPr/>
      <dgm:t>
        <a:bodyPr/>
        <a:lstStyle/>
        <a:p>
          <a:endParaRPr lang="pl-PL"/>
        </a:p>
      </dgm:t>
    </dgm:pt>
    <dgm:pt modelId="{1C95BE73-C559-44C3-BF92-874C4CFBA246}" type="sibTrans" cxnId="{B381EF64-F238-4A74-AC55-4827343646B4}">
      <dgm:prSet/>
      <dgm:spPr/>
      <dgm:t>
        <a:bodyPr/>
        <a:lstStyle/>
        <a:p>
          <a:endParaRPr lang="pl-PL"/>
        </a:p>
      </dgm:t>
    </dgm:pt>
    <dgm:pt modelId="{0C0F8761-7903-4C4C-9445-238A8514EE6D}">
      <dgm:prSet/>
      <dgm:spPr/>
      <dgm:t>
        <a:bodyPr/>
        <a:lstStyle/>
        <a:p>
          <a:endParaRPr lang="pl-PL"/>
        </a:p>
      </dgm:t>
    </dgm:pt>
    <dgm:pt modelId="{D970C2A2-FB6A-4BE2-8BDD-E189A8CEE56C}" type="parTrans" cxnId="{4D7901AB-8A8D-4C4E-AF4B-F6AD723BC12F}">
      <dgm:prSet/>
      <dgm:spPr/>
      <dgm:t>
        <a:bodyPr/>
        <a:lstStyle/>
        <a:p>
          <a:endParaRPr lang="pl-PL"/>
        </a:p>
      </dgm:t>
    </dgm:pt>
    <dgm:pt modelId="{A0B4C722-D1F3-45D3-BCFC-068971035435}" type="sibTrans" cxnId="{4D7901AB-8A8D-4C4E-AF4B-F6AD723BC12F}">
      <dgm:prSet/>
      <dgm:spPr/>
      <dgm:t>
        <a:bodyPr/>
        <a:lstStyle/>
        <a:p>
          <a:endParaRPr lang="pl-PL"/>
        </a:p>
      </dgm:t>
    </dgm:pt>
    <dgm:pt modelId="{F665A3E6-BA14-4AAC-80C7-E8B80372DD08}">
      <dgm:prSet/>
      <dgm:spPr/>
      <dgm:t>
        <a:bodyPr/>
        <a:lstStyle/>
        <a:p>
          <a:endParaRPr lang="pl-PL"/>
        </a:p>
      </dgm:t>
    </dgm:pt>
    <dgm:pt modelId="{247F0237-F60A-458C-85B1-02314BA20DE7}" type="parTrans" cxnId="{21043525-E64B-4D6C-88EE-FB14637C2000}">
      <dgm:prSet/>
      <dgm:spPr/>
    </dgm:pt>
    <dgm:pt modelId="{72E339B6-7B55-4D0C-BCE7-315A83526B09}" type="sibTrans" cxnId="{21043525-E64B-4D6C-88EE-FB14637C2000}">
      <dgm:prSet/>
      <dgm:spPr/>
    </dgm:pt>
    <dgm:pt modelId="{EBC15429-BC97-4F82-ADE7-3879104307F0}">
      <dgm:prSet/>
      <dgm:spPr/>
      <dgm:t>
        <a:bodyPr/>
        <a:lstStyle/>
        <a:p>
          <a:endParaRPr lang="pl-PL"/>
        </a:p>
      </dgm:t>
    </dgm:pt>
    <dgm:pt modelId="{D9B1D163-0D3F-4362-9C41-61B3FAFE990B}" type="parTrans" cxnId="{8D40F5D0-333C-4983-8628-B27A44046291}">
      <dgm:prSet/>
      <dgm:spPr/>
    </dgm:pt>
    <dgm:pt modelId="{15929D0F-FAEA-4947-8B84-E4B7F2631E83}" type="sibTrans" cxnId="{8D40F5D0-333C-4983-8628-B27A44046291}">
      <dgm:prSet/>
      <dgm:spPr/>
    </dgm:pt>
    <dgm:pt modelId="{1E30378B-AAA1-4DAB-80E6-F6DA961F199E}">
      <dgm:prSet/>
      <dgm:spPr/>
      <dgm:t>
        <a:bodyPr/>
        <a:lstStyle/>
        <a:p>
          <a:endParaRPr lang="pl-PL"/>
        </a:p>
      </dgm:t>
    </dgm:pt>
    <dgm:pt modelId="{EFEE56ED-E6B2-47ED-86A5-C7F7C88CD582}" type="parTrans" cxnId="{E018D957-5BA5-4795-AE9A-C528AB659844}">
      <dgm:prSet/>
      <dgm:spPr/>
    </dgm:pt>
    <dgm:pt modelId="{191D2CC4-D643-4B16-BB26-5F4707BAE59D}" type="sibTrans" cxnId="{E018D957-5BA5-4795-AE9A-C528AB659844}">
      <dgm:prSet/>
      <dgm:spPr/>
    </dgm:pt>
    <dgm:pt modelId="{D286D8FE-A5E3-4CEC-AD32-E224D3B1020E}" type="pres">
      <dgm:prSet presAssocID="{E9B0E98F-13AD-4B4C-A9EA-69E54FEE56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BB0EB3-BD86-4440-8BC7-5553AB1CB669}" type="pres">
      <dgm:prSet presAssocID="{75404568-EE5C-430B-908F-F8DBDE496100}" presName="hierRoot1" presStyleCnt="0">
        <dgm:presLayoutVars>
          <dgm:hierBranch val="init"/>
        </dgm:presLayoutVars>
      </dgm:prSet>
      <dgm:spPr/>
    </dgm:pt>
    <dgm:pt modelId="{697CB4B2-6966-49DE-9029-6BDEE48B5B0C}" type="pres">
      <dgm:prSet presAssocID="{75404568-EE5C-430B-908F-F8DBDE496100}" presName="rootComposite1" presStyleCnt="0"/>
      <dgm:spPr/>
    </dgm:pt>
    <dgm:pt modelId="{038E400B-B046-4CCB-BEAC-7368454AC79B}" type="pres">
      <dgm:prSet presAssocID="{75404568-EE5C-430B-908F-F8DBDE496100}" presName="rootText1" presStyleLbl="node0" presStyleIdx="0" presStyleCnt="1">
        <dgm:presLayoutVars>
          <dgm:chPref val="3"/>
        </dgm:presLayoutVars>
      </dgm:prSet>
      <dgm:spPr/>
    </dgm:pt>
    <dgm:pt modelId="{ADDC0FF4-70B7-4B3D-9CBC-FC0B9BE32362}" type="pres">
      <dgm:prSet presAssocID="{75404568-EE5C-430B-908F-F8DBDE496100}" presName="rootConnector1" presStyleLbl="node1" presStyleIdx="0" presStyleCnt="0"/>
      <dgm:spPr/>
    </dgm:pt>
    <dgm:pt modelId="{3CF18D8E-ADDF-4304-ABC3-E7F910473866}" type="pres">
      <dgm:prSet presAssocID="{75404568-EE5C-430B-908F-F8DBDE496100}" presName="hierChild2" presStyleCnt="0"/>
      <dgm:spPr/>
    </dgm:pt>
    <dgm:pt modelId="{6E4F307E-65DA-4615-A55F-BA6BDD8BF139}" type="pres">
      <dgm:prSet presAssocID="{5E15CA7C-0819-4BB5-8F18-CB877B15F4A2}" presName="Name37" presStyleLbl="parChTrans1D2" presStyleIdx="0" presStyleCnt="3"/>
      <dgm:spPr/>
    </dgm:pt>
    <dgm:pt modelId="{11C00581-992D-497B-87FA-654BBAA5BA7E}" type="pres">
      <dgm:prSet presAssocID="{90A95811-C899-4252-BCA7-73080DDC7B42}" presName="hierRoot2" presStyleCnt="0">
        <dgm:presLayoutVars>
          <dgm:hierBranch val="init"/>
        </dgm:presLayoutVars>
      </dgm:prSet>
      <dgm:spPr/>
    </dgm:pt>
    <dgm:pt modelId="{A6C080CA-480B-42CC-BE6E-AB8AFFE68737}" type="pres">
      <dgm:prSet presAssocID="{90A95811-C899-4252-BCA7-73080DDC7B42}" presName="rootComposite" presStyleCnt="0"/>
      <dgm:spPr/>
    </dgm:pt>
    <dgm:pt modelId="{91474B85-8040-423E-A1B7-739B649B2439}" type="pres">
      <dgm:prSet presAssocID="{90A95811-C899-4252-BCA7-73080DDC7B42}" presName="rootText" presStyleLbl="node2" presStyleIdx="0" presStyleCnt="3">
        <dgm:presLayoutVars>
          <dgm:chPref val="3"/>
        </dgm:presLayoutVars>
      </dgm:prSet>
      <dgm:spPr/>
    </dgm:pt>
    <dgm:pt modelId="{596CFB17-4BC3-40E8-AAB6-EEFA5AA0D883}" type="pres">
      <dgm:prSet presAssocID="{90A95811-C899-4252-BCA7-73080DDC7B42}" presName="rootConnector" presStyleLbl="node2" presStyleIdx="0" presStyleCnt="3"/>
      <dgm:spPr/>
    </dgm:pt>
    <dgm:pt modelId="{DFD18303-A92F-48C0-B6D9-77BD75B216FB}" type="pres">
      <dgm:prSet presAssocID="{90A95811-C899-4252-BCA7-73080DDC7B42}" presName="hierChild4" presStyleCnt="0"/>
      <dgm:spPr/>
    </dgm:pt>
    <dgm:pt modelId="{5B5E6A78-6568-4B4F-8B57-ADA73354C0FA}" type="pres">
      <dgm:prSet presAssocID="{E6B41E12-7749-4C11-94EF-2EB655957492}" presName="Name37" presStyleLbl="parChTrans1D3" presStyleIdx="0" presStyleCnt="8"/>
      <dgm:spPr/>
    </dgm:pt>
    <dgm:pt modelId="{CCE7210E-2129-4CD7-8D83-ED476BC0A9F7}" type="pres">
      <dgm:prSet presAssocID="{5CB8D81A-18A6-476C-80AB-0AAC10B54A23}" presName="hierRoot2" presStyleCnt="0">
        <dgm:presLayoutVars>
          <dgm:hierBranch val="init"/>
        </dgm:presLayoutVars>
      </dgm:prSet>
      <dgm:spPr/>
    </dgm:pt>
    <dgm:pt modelId="{C1DDD2F3-12C0-48B8-B2D7-0A3A2A96F618}" type="pres">
      <dgm:prSet presAssocID="{5CB8D81A-18A6-476C-80AB-0AAC10B54A23}" presName="rootComposite" presStyleCnt="0"/>
      <dgm:spPr/>
    </dgm:pt>
    <dgm:pt modelId="{D72A4C44-989A-4726-B23F-D5D005DD74B2}" type="pres">
      <dgm:prSet presAssocID="{5CB8D81A-18A6-476C-80AB-0AAC10B54A23}" presName="rootText" presStyleLbl="node3" presStyleIdx="0" presStyleCnt="8">
        <dgm:presLayoutVars>
          <dgm:chPref val="3"/>
        </dgm:presLayoutVars>
      </dgm:prSet>
      <dgm:spPr/>
    </dgm:pt>
    <dgm:pt modelId="{339D97C3-6E0F-4FBA-9F39-470EAAA52F31}" type="pres">
      <dgm:prSet presAssocID="{5CB8D81A-18A6-476C-80AB-0AAC10B54A23}" presName="rootConnector" presStyleLbl="node3" presStyleIdx="0" presStyleCnt="8"/>
      <dgm:spPr/>
    </dgm:pt>
    <dgm:pt modelId="{DC9C0569-8B81-4A16-98E6-6CFC5401766C}" type="pres">
      <dgm:prSet presAssocID="{5CB8D81A-18A6-476C-80AB-0AAC10B54A23}" presName="hierChild4" presStyleCnt="0"/>
      <dgm:spPr/>
    </dgm:pt>
    <dgm:pt modelId="{D7BC9BA5-E6CF-4961-B092-8AEC21E4C3D1}" type="pres">
      <dgm:prSet presAssocID="{5CB8D81A-18A6-476C-80AB-0AAC10B54A23}" presName="hierChild5" presStyleCnt="0"/>
      <dgm:spPr/>
    </dgm:pt>
    <dgm:pt modelId="{9FD7B3FB-F1FE-430A-A770-3B1582B6D020}" type="pres">
      <dgm:prSet presAssocID="{7022AA50-3ED9-42A5-B313-C537499BCE60}" presName="Name37" presStyleLbl="parChTrans1D3" presStyleIdx="1" presStyleCnt="8"/>
      <dgm:spPr/>
    </dgm:pt>
    <dgm:pt modelId="{251DADFD-C48A-4E18-81CF-624B2E29F91C}" type="pres">
      <dgm:prSet presAssocID="{F96754CB-4D75-4090-B611-0997C42C1751}" presName="hierRoot2" presStyleCnt="0">
        <dgm:presLayoutVars>
          <dgm:hierBranch val="init"/>
        </dgm:presLayoutVars>
      </dgm:prSet>
      <dgm:spPr/>
    </dgm:pt>
    <dgm:pt modelId="{A3F879D3-C776-4F65-9799-395B7A876A8F}" type="pres">
      <dgm:prSet presAssocID="{F96754CB-4D75-4090-B611-0997C42C1751}" presName="rootComposite" presStyleCnt="0"/>
      <dgm:spPr/>
    </dgm:pt>
    <dgm:pt modelId="{7B317FC1-BEE3-48FE-A7B8-55F32E76C8B8}" type="pres">
      <dgm:prSet presAssocID="{F96754CB-4D75-4090-B611-0997C42C1751}" presName="rootText" presStyleLbl="node3" presStyleIdx="1" presStyleCnt="8">
        <dgm:presLayoutVars>
          <dgm:chPref val="3"/>
        </dgm:presLayoutVars>
      </dgm:prSet>
      <dgm:spPr/>
    </dgm:pt>
    <dgm:pt modelId="{6DBA4D86-7C48-4E1C-ABD1-61C9A5EB912C}" type="pres">
      <dgm:prSet presAssocID="{F96754CB-4D75-4090-B611-0997C42C1751}" presName="rootConnector" presStyleLbl="node3" presStyleIdx="1" presStyleCnt="8"/>
      <dgm:spPr/>
    </dgm:pt>
    <dgm:pt modelId="{D0F71576-8CAC-4205-B377-A8E68E00D0D5}" type="pres">
      <dgm:prSet presAssocID="{F96754CB-4D75-4090-B611-0997C42C1751}" presName="hierChild4" presStyleCnt="0"/>
      <dgm:spPr/>
    </dgm:pt>
    <dgm:pt modelId="{F99DB8D7-4285-450D-ADC8-03BF236C1F72}" type="pres">
      <dgm:prSet presAssocID="{F96754CB-4D75-4090-B611-0997C42C1751}" presName="hierChild5" presStyleCnt="0"/>
      <dgm:spPr/>
    </dgm:pt>
    <dgm:pt modelId="{51095C1E-0D02-4174-9517-CC12C76949ED}" type="pres">
      <dgm:prSet presAssocID="{90A95811-C899-4252-BCA7-73080DDC7B42}" presName="hierChild5" presStyleCnt="0"/>
      <dgm:spPr/>
    </dgm:pt>
    <dgm:pt modelId="{9D9AEE3F-5FCC-4C4D-8ECD-696489A9EFBB}" type="pres">
      <dgm:prSet presAssocID="{38F3B599-1E92-44C9-8915-A6DE59D13A97}" presName="Name37" presStyleLbl="parChTrans1D2" presStyleIdx="1" presStyleCnt="3"/>
      <dgm:spPr/>
    </dgm:pt>
    <dgm:pt modelId="{24952B43-7834-4932-BF6F-40A42E71B7D3}" type="pres">
      <dgm:prSet presAssocID="{0E4BCB55-2BE2-4C83-B7D1-B5AB3CB58113}" presName="hierRoot2" presStyleCnt="0">
        <dgm:presLayoutVars>
          <dgm:hierBranch val="init"/>
        </dgm:presLayoutVars>
      </dgm:prSet>
      <dgm:spPr/>
    </dgm:pt>
    <dgm:pt modelId="{A253CCEA-3073-42EC-ADD9-CC72611D2C04}" type="pres">
      <dgm:prSet presAssocID="{0E4BCB55-2BE2-4C83-B7D1-B5AB3CB58113}" presName="rootComposite" presStyleCnt="0"/>
      <dgm:spPr/>
    </dgm:pt>
    <dgm:pt modelId="{A1974275-9698-4F5E-AB85-0A6D97C2F79C}" type="pres">
      <dgm:prSet presAssocID="{0E4BCB55-2BE2-4C83-B7D1-B5AB3CB58113}" presName="rootText" presStyleLbl="node2" presStyleIdx="1" presStyleCnt="3" custLinFactNeighborX="-1298" custLinFactNeighborY="-250">
        <dgm:presLayoutVars>
          <dgm:chPref val="3"/>
        </dgm:presLayoutVars>
      </dgm:prSet>
      <dgm:spPr/>
    </dgm:pt>
    <dgm:pt modelId="{B4C7F351-233F-495E-BBFD-13F8197320FF}" type="pres">
      <dgm:prSet presAssocID="{0E4BCB55-2BE2-4C83-B7D1-B5AB3CB58113}" presName="rootConnector" presStyleLbl="node2" presStyleIdx="1" presStyleCnt="3"/>
      <dgm:spPr/>
    </dgm:pt>
    <dgm:pt modelId="{D0CD9D26-5E39-450B-B31B-73FE3AE11775}" type="pres">
      <dgm:prSet presAssocID="{0E4BCB55-2BE2-4C83-B7D1-B5AB3CB58113}" presName="hierChild4" presStyleCnt="0"/>
      <dgm:spPr/>
    </dgm:pt>
    <dgm:pt modelId="{C8E21B17-97D2-4CF2-BE3F-1F129BD04082}" type="pres">
      <dgm:prSet presAssocID="{D8CCEC63-8650-41FE-9EE5-6CD8C4D966FE}" presName="Name37" presStyleLbl="parChTrans1D3" presStyleIdx="2" presStyleCnt="8"/>
      <dgm:spPr/>
    </dgm:pt>
    <dgm:pt modelId="{85D78B11-9B32-4636-AEC9-D62187AFA7F7}" type="pres">
      <dgm:prSet presAssocID="{2CE1763C-83CF-42F7-8F8A-30D729CCA466}" presName="hierRoot2" presStyleCnt="0">
        <dgm:presLayoutVars>
          <dgm:hierBranch val="init"/>
        </dgm:presLayoutVars>
      </dgm:prSet>
      <dgm:spPr/>
    </dgm:pt>
    <dgm:pt modelId="{8EC77C45-EBAB-4FC7-B50F-ECF68D1FD89F}" type="pres">
      <dgm:prSet presAssocID="{2CE1763C-83CF-42F7-8F8A-30D729CCA466}" presName="rootComposite" presStyleCnt="0"/>
      <dgm:spPr/>
    </dgm:pt>
    <dgm:pt modelId="{2F091852-01EA-4C56-AFC0-D192622382A5}" type="pres">
      <dgm:prSet presAssocID="{2CE1763C-83CF-42F7-8F8A-30D729CCA466}" presName="rootText" presStyleLbl="node3" presStyleIdx="2" presStyleCnt="8">
        <dgm:presLayoutVars>
          <dgm:chPref val="3"/>
        </dgm:presLayoutVars>
      </dgm:prSet>
      <dgm:spPr/>
    </dgm:pt>
    <dgm:pt modelId="{54DE3E94-E486-4425-AF5D-76FB8BFB0B27}" type="pres">
      <dgm:prSet presAssocID="{2CE1763C-83CF-42F7-8F8A-30D729CCA466}" presName="rootConnector" presStyleLbl="node3" presStyleIdx="2" presStyleCnt="8"/>
      <dgm:spPr/>
    </dgm:pt>
    <dgm:pt modelId="{4BFF0529-3FBC-4666-8E33-1C0B2091E376}" type="pres">
      <dgm:prSet presAssocID="{2CE1763C-83CF-42F7-8F8A-30D729CCA466}" presName="hierChild4" presStyleCnt="0"/>
      <dgm:spPr/>
    </dgm:pt>
    <dgm:pt modelId="{565C6DF7-6035-44F4-B9D7-393234FB29CE}" type="pres">
      <dgm:prSet presAssocID="{2CE1763C-83CF-42F7-8F8A-30D729CCA466}" presName="hierChild5" presStyleCnt="0"/>
      <dgm:spPr/>
    </dgm:pt>
    <dgm:pt modelId="{57057275-5B67-48A2-8EC4-692B2C19BDB2}" type="pres">
      <dgm:prSet presAssocID="{46DB558A-D8B8-425A-BB99-DFD66A757B27}" presName="Name37" presStyleLbl="parChTrans1D3" presStyleIdx="3" presStyleCnt="8"/>
      <dgm:spPr/>
    </dgm:pt>
    <dgm:pt modelId="{6EFDF2E9-8051-43FD-B74E-83E4162E014F}" type="pres">
      <dgm:prSet presAssocID="{646AAA9C-F3EC-43D8-8997-F0E98584D647}" presName="hierRoot2" presStyleCnt="0">
        <dgm:presLayoutVars>
          <dgm:hierBranch val="init"/>
        </dgm:presLayoutVars>
      </dgm:prSet>
      <dgm:spPr/>
    </dgm:pt>
    <dgm:pt modelId="{DD14AA0C-769D-4568-91A0-72B19BC1B620}" type="pres">
      <dgm:prSet presAssocID="{646AAA9C-F3EC-43D8-8997-F0E98584D647}" presName="rootComposite" presStyleCnt="0"/>
      <dgm:spPr/>
    </dgm:pt>
    <dgm:pt modelId="{9518ADC3-7EDA-4CDE-8037-A581C53E35CC}" type="pres">
      <dgm:prSet presAssocID="{646AAA9C-F3EC-43D8-8997-F0E98584D647}" presName="rootText" presStyleLbl="node3" presStyleIdx="3" presStyleCnt="8">
        <dgm:presLayoutVars>
          <dgm:chPref val="3"/>
        </dgm:presLayoutVars>
      </dgm:prSet>
      <dgm:spPr/>
    </dgm:pt>
    <dgm:pt modelId="{7657805E-2C46-4935-BC84-B307A734369E}" type="pres">
      <dgm:prSet presAssocID="{646AAA9C-F3EC-43D8-8997-F0E98584D647}" presName="rootConnector" presStyleLbl="node3" presStyleIdx="3" presStyleCnt="8"/>
      <dgm:spPr/>
    </dgm:pt>
    <dgm:pt modelId="{B85D18DA-3EDC-415F-8A36-4D83C3BDCBE6}" type="pres">
      <dgm:prSet presAssocID="{646AAA9C-F3EC-43D8-8997-F0E98584D647}" presName="hierChild4" presStyleCnt="0"/>
      <dgm:spPr/>
    </dgm:pt>
    <dgm:pt modelId="{903E45F2-6878-453F-87E0-79AA892A6596}" type="pres">
      <dgm:prSet presAssocID="{646AAA9C-F3EC-43D8-8997-F0E98584D647}" presName="hierChild5" presStyleCnt="0"/>
      <dgm:spPr/>
    </dgm:pt>
    <dgm:pt modelId="{638EB355-E70C-48F5-881A-134908DAFCE6}" type="pres">
      <dgm:prSet presAssocID="{D970C2A2-FB6A-4BE2-8BDD-E189A8CEE56C}" presName="Name37" presStyleLbl="parChTrans1D3" presStyleIdx="4" presStyleCnt="8"/>
      <dgm:spPr/>
    </dgm:pt>
    <dgm:pt modelId="{58AEABD6-8C18-4610-B325-D5031F46A297}" type="pres">
      <dgm:prSet presAssocID="{0C0F8761-7903-4C4C-9445-238A8514EE6D}" presName="hierRoot2" presStyleCnt="0">
        <dgm:presLayoutVars>
          <dgm:hierBranch val="init"/>
        </dgm:presLayoutVars>
      </dgm:prSet>
      <dgm:spPr/>
    </dgm:pt>
    <dgm:pt modelId="{04B55BA9-38BA-4CAF-B1AB-C715507ACB45}" type="pres">
      <dgm:prSet presAssocID="{0C0F8761-7903-4C4C-9445-238A8514EE6D}" presName="rootComposite" presStyleCnt="0"/>
      <dgm:spPr/>
    </dgm:pt>
    <dgm:pt modelId="{1FB43B8B-8AE7-4E9D-B44B-904C8A6E5ED1}" type="pres">
      <dgm:prSet presAssocID="{0C0F8761-7903-4C4C-9445-238A8514EE6D}" presName="rootText" presStyleLbl="node3" presStyleIdx="4" presStyleCnt="8">
        <dgm:presLayoutVars>
          <dgm:chPref val="3"/>
        </dgm:presLayoutVars>
      </dgm:prSet>
      <dgm:spPr/>
    </dgm:pt>
    <dgm:pt modelId="{F1995FD0-0146-44B8-A2EC-6B83F4571056}" type="pres">
      <dgm:prSet presAssocID="{0C0F8761-7903-4C4C-9445-238A8514EE6D}" presName="rootConnector" presStyleLbl="node3" presStyleIdx="4" presStyleCnt="8"/>
      <dgm:spPr/>
    </dgm:pt>
    <dgm:pt modelId="{1F3D99E4-A5C6-4204-8B1C-0FFFBBC4F026}" type="pres">
      <dgm:prSet presAssocID="{0C0F8761-7903-4C4C-9445-238A8514EE6D}" presName="hierChild4" presStyleCnt="0"/>
      <dgm:spPr/>
    </dgm:pt>
    <dgm:pt modelId="{CA4CD498-2583-4EE2-9BB7-9145323DFC7B}" type="pres">
      <dgm:prSet presAssocID="{0C0F8761-7903-4C4C-9445-238A8514EE6D}" presName="hierChild5" presStyleCnt="0"/>
      <dgm:spPr/>
    </dgm:pt>
    <dgm:pt modelId="{6E233423-6552-462E-915F-9F50897A66F4}" type="pres">
      <dgm:prSet presAssocID="{0E4BCB55-2BE2-4C83-B7D1-B5AB3CB58113}" presName="hierChild5" presStyleCnt="0"/>
      <dgm:spPr/>
    </dgm:pt>
    <dgm:pt modelId="{12FA2F54-9349-4ACC-9138-5DB2D406D0EF}" type="pres">
      <dgm:prSet presAssocID="{A3085BE8-5841-4B4B-ADD2-1D94CD6DA880}" presName="Name37" presStyleLbl="parChTrans1D2" presStyleIdx="2" presStyleCnt="3"/>
      <dgm:spPr/>
    </dgm:pt>
    <dgm:pt modelId="{CA9D190E-BAF6-4542-87FC-C0073CB6C385}" type="pres">
      <dgm:prSet presAssocID="{B86BA090-E566-4C5C-B7A3-207D50741E41}" presName="hierRoot2" presStyleCnt="0">
        <dgm:presLayoutVars>
          <dgm:hierBranch val="init"/>
        </dgm:presLayoutVars>
      </dgm:prSet>
      <dgm:spPr/>
    </dgm:pt>
    <dgm:pt modelId="{997E1427-3E28-4AEC-8FCB-121D43981BF7}" type="pres">
      <dgm:prSet presAssocID="{B86BA090-E566-4C5C-B7A3-207D50741E41}" presName="rootComposite" presStyleCnt="0"/>
      <dgm:spPr/>
    </dgm:pt>
    <dgm:pt modelId="{3E776CAF-7184-4418-82FF-D6D4043E7942}" type="pres">
      <dgm:prSet presAssocID="{B86BA090-E566-4C5C-B7A3-207D50741E41}" presName="rootText" presStyleLbl="node2" presStyleIdx="2" presStyleCnt="3" custLinFactNeighborX="318" custLinFactNeighborY="333">
        <dgm:presLayoutVars>
          <dgm:chPref val="3"/>
        </dgm:presLayoutVars>
      </dgm:prSet>
      <dgm:spPr/>
    </dgm:pt>
    <dgm:pt modelId="{85CB77D7-43A8-493B-BDBB-AD925A553A3E}" type="pres">
      <dgm:prSet presAssocID="{B86BA090-E566-4C5C-B7A3-207D50741E41}" presName="rootConnector" presStyleLbl="node2" presStyleIdx="2" presStyleCnt="3"/>
      <dgm:spPr/>
    </dgm:pt>
    <dgm:pt modelId="{09C67346-A727-4C69-A361-3E7BDEC33223}" type="pres">
      <dgm:prSet presAssocID="{B86BA090-E566-4C5C-B7A3-207D50741E41}" presName="hierChild4" presStyleCnt="0"/>
      <dgm:spPr/>
    </dgm:pt>
    <dgm:pt modelId="{B39C0B57-39D4-48C9-B4F3-2FD9D5006351}" type="pres">
      <dgm:prSet presAssocID="{247F0237-F60A-458C-85B1-02314BA20DE7}" presName="Name37" presStyleLbl="parChTrans1D3" presStyleIdx="5" presStyleCnt="8"/>
      <dgm:spPr/>
    </dgm:pt>
    <dgm:pt modelId="{7C6491CC-337B-4160-8CB9-632048E69CB4}" type="pres">
      <dgm:prSet presAssocID="{F665A3E6-BA14-4AAC-80C7-E8B80372DD08}" presName="hierRoot2" presStyleCnt="0">
        <dgm:presLayoutVars>
          <dgm:hierBranch val="init"/>
        </dgm:presLayoutVars>
      </dgm:prSet>
      <dgm:spPr/>
    </dgm:pt>
    <dgm:pt modelId="{132FA4FA-878E-4940-B77B-5E047615F72F}" type="pres">
      <dgm:prSet presAssocID="{F665A3E6-BA14-4AAC-80C7-E8B80372DD08}" presName="rootComposite" presStyleCnt="0"/>
      <dgm:spPr/>
    </dgm:pt>
    <dgm:pt modelId="{A7110D4A-42FA-41E8-B7B8-70A8A0407C92}" type="pres">
      <dgm:prSet presAssocID="{F665A3E6-BA14-4AAC-80C7-E8B80372DD08}" presName="rootText" presStyleLbl="node3" presStyleIdx="5" presStyleCnt="8">
        <dgm:presLayoutVars>
          <dgm:chPref val="3"/>
        </dgm:presLayoutVars>
      </dgm:prSet>
      <dgm:spPr/>
    </dgm:pt>
    <dgm:pt modelId="{20C2F4F6-44E6-466A-AB69-00CF2DDB5B33}" type="pres">
      <dgm:prSet presAssocID="{F665A3E6-BA14-4AAC-80C7-E8B80372DD08}" presName="rootConnector" presStyleLbl="node3" presStyleIdx="5" presStyleCnt="8"/>
      <dgm:spPr/>
    </dgm:pt>
    <dgm:pt modelId="{83861275-E750-42D1-959B-B21DD9842602}" type="pres">
      <dgm:prSet presAssocID="{F665A3E6-BA14-4AAC-80C7-E8B80372DD08}" presName="hierChild4" presStyleCnt="0"/>
      <dgm:spPr/>
    </dgm:pt>
    <dgm:pt modelId="{C3A70003-A2A8-463A-B3A6-8C0416FD246D}" type="pres">
      <dgm:prSet presAssocID="{F665A3E6-BA14-4AAC-80C7-E8B80372DD08}" presName="hierChild5" presStyleCnt="0"/>
      <dgm:spPr/>
    </dgm:pt>
    <dgm:pt modelId="{38817413-C114-4311-9AF9-D7DC7DE87704}" type="pres">
      <dgm:prSet presAssocID="{D9B1D163-0D3F-4362-9C41-61B3FAFE990B}" presName="Name37" presStyleLbl="parChTrans1D3" presStyleIdx="6" presStyleCnt="8"/>
      <dgm:spPr/>
    </dgm:pt>
    <dgm:pt modelId="{A3BB0DF5-167C-4306-B5FE-21F52698ACD1}" type="pres">
      <dgm:prSet presAssocID="{EBC15429-BC97-4F82-ADE7-3879104307F0}" presName="hierRoot2" presStyleCnt="0">
        <dgm:presLayoutVars>
          <dgm:hierBranch val="init"/>
        </dgm:presLayoutVars>
      </dgm:prSet>
      <dgm:spPr/>
    </dgm:pt>
    <dgm:pt modelId="{C43C0900-94D7-4018-BD9A-0D6F94E49138}" type="pres">
      <dgm:prSet presAssocID="{EBC15429-BC97-4F82-ADE7-3879104307F0}" presName="rootComposite" presStyleCnt="0"/>
      <dgm:spPr/>
    </dgm:pt>
    <dgm:pt modelId="{EE5D68F2-7A6C-4332-A2B6-F3E7FA5476CD}" type="pres">
      <dgm:prSet presAssocID="{EBC15429-BC97-4F82-ADE7-3879104307F0}" presName="rootText" presStyleLbl="node3" presStyleIdx="6" presStyleCnt="8">
        <dgm:presLayoutVars>
          <dgm:chPref val="3"/>
        </dgm:presLayoutVars>
      </dgm:prSet>
      <dgm:spPr/>
    </dgm:pt>
    <dgm:pt modelId="{576B5184-5DD9-4488-81D7-613A1C1E3550}" type="pres">
      <dgm:prSet presAssocID="{EBC15429-BC97-4F82-ADE7-3879104307F0}" presName="rootConnector" presStyleLbl="node3" presStyleIdx="6" presStyleCnt="8"/>
      <dgm:spPr/>
    </dgm:pt>
    <dgm:pt modelId="{B172072D-EBDE-412F-837E-3D23051AFC23}" type="pres">
      <dgm:prSet presAssocID="{EBC15429-BC97-4F82-ADE7-3879104307F0}" presName="hierChild4" presStyleCnt="0"/>
      <dgm:spPr/>
    </dgm:pt>
    <dgm:pt modelId="{26A9AECE-BA91-43BE-B61F-E9178CFCE466}" type="pres">
      <dgm:prSet presAssocID="{EBC15429-BC97-4F82-ADE7-3879104307F0}" presName="hierChild5" presStyleCnt="0"/>
      <dgm:spPr/>
    </dgm:pt>
    <dgm:pt modelId="{ABAABAE6-FD89-43B3-A1F0-825C870FC3A7}" type="pres">
      <dgm:prSet presAssocID="{EFEE56ED-E6B2-47ED-86A5-C7F7C88CD582}" presName="Name37" presStyleLbl="parChTrans1D3" presStyleIdx="7" presStyleCnt="8"/>
      <dgm:spPr/>
    </dgm:pt>
    <dgm:pt modelId="{F5CE1502-1A21-4368-B08A-AE350E9F4E23}" type="pres">
      <dgm:prSet presAssocID="{1E30378B-AAA1-4DAB-80E6-F6DA961F199E}" presName="hierRoot2" presStyleCnt="0">
        <dgm:presLayoutVars>
          <dgm:hierBranch val="init"/>
        </dgm:presLayoutVars>
      </dgm:prSet>
      <dgm:spPr/>
    </dgm:pt>
    <dgm:pt modelId="{2D23B22F-2911-417F-9FFE-A825DC5784F6}" type="pres">
      <dgm:prSet presAssocID="{1E30378B-AAA1-4DAB-80E6-F6DA961F199E}" presName="rootComposite" presStyleCnt="0"/>
      <dgm:spPr/>
    </dgm:pt>
    <dgm:pt modelId="{6D63D9C4-7D8A-42B6-B3E4-E445809F7B66}" type="pres">
      <dgm:prSet presAssocID="{1E30378B-AAA1-4DAB-80E6-F6DA961F199E}" presName="rootText" presStyleLbl="node3" presStyleIdx="7" presStyleCnt="8">
        <dgm:presLayoutVars>
          <dgm:chPref val="3"/>
        </dgm:presLayoutVars>
      </dgm:prSet>
      <dgm:spPr/>
    </dgm:pt>
    <dgm:pt modelId="{601668C6-EF29-4209-8857-8BDD9D5ADFF1}" type="pres">
      <dgm:prSet presAssocID="{1E30378B-AAA1-4DAB-80E6-F6DA961F199E}" presName="rootConnector" presStyleLbl="node3" presStyleIdx="7" presStyleCnt="8"/>
      <dgm:spPr/>
    </dgm:pt>
    <dgm:pt modelId="{E962AAC1-5494-4447-BDDE-5A58BBC23B13}" type="pres">
      <dgm:prSet presAssocID="{1E30378B-AAA1-4DAB-80E6-F6DA961F199E}" presName="hierChild4" presStyleCnt="0"/>
      <dgm:spPr/>
    </dgm:pt>
    <dgm:pt modelId="{87463EE0-4EAF-4A37-B7CA-41712D6C16D1}" type="pres">
      <dgm:prSet presAssocID="{1E30378B-AAA1-4DAB-80E6-F6DA961F199E}" presName="hierChild5" presStyleCnt="0"/>
      <dgm:spPr/>
    </dgm:pt>
    <dgm:pt modelId="{B05CB5A7-1551-4F1F-A652-FB9D188DEEFD}" type="pres">
      <dgm:prSet presAssocID="{B86BA090-E566-4C5C-B7A3-207D50741E41}" presName="hierChild5" presStyleCnt="0"/>
      <dgm:spPr/>
    </dgm:pt>
    <dgm:pt modelId="{C1932714-AEAB-4705-A1AD-304BEB80F053}" type="pres">
      <dgm:prSet presAssocID="{75404568-EE5C-430B-908F-F8DBDE496100}" presName="hierChild3" presStyleCnt="0"/>
      <dgm:spPr/>
    </dgm:pt>
  </dgm:ptLst>
  <dgm:cxnLst>
    <dgm:cxn modelId="{DCC7DC02-B743-498C-929C-422D03C6CCD5}" type="presOf" srcId="{0E4BCB55-2BE2-4C83-B7D1-B5AB3CB58113}" destId="{B4C7F351-233F-495E-BBFD-13F8197320FF}" srcOrd="1" destOrd="0" presId="urn:microsoft.com/office/officeart/2005/8/layout/orgChart1"/>
    <dgm:cxn modelId="{01B22918-B875-476C-BE9F-1274CC7EAD8B}" type="presOf" srcId="{5E15CA7C-0819-4BB5-8F18-CB877B15F4A2}" destId="{6E4F307E-65DA-4615-A55F-BA6BDD8BF139}" srcOrd="0" destOrd="0" presId="urn:microsoft.com/office/officeart/2005/8/layout/orgChart1"/>
    <dgm:cxn modelId="{AA698120-AA9F-4270-9948-F5F773E68B32}" type="presOf" srcId="{2CE1763C-83CF-42F7-8F8A-30D729CCA466}" destId="{2F091852-01EA-4C56-AFC0-D192622382A5}" srcOrd="0" destOrd="0" presId="urn:microsoft.com/office/officeart/2005/8/layout/orgChart1"/>
    <dgm:cxn modelId="{21043525-E64B-4D6C-88EE-FB14637C2000}" srcId="{B86BA090-E566-4C5C-B7A3-207D50741E41}" destId="{F665A3E6-BA14-4AAC-80C7-E8B80372DD08}" srcOrd="0" destOrd="0" parTransId="{247F0237-F60A-458C-85B1-02314BA20DE7}" sibTransId="{72E339B6-7B55-4D0C-BCE7-315A83526B09}"/>
    <dgm:cxn modelId="{28A17C3A-E413-4281-9F31-9E876216086C}" type="presOf" srcId="{0C0F8761-7903-4C4C-9445-238A8514EE6D}" destId="{F1995FD0-0146-44B8-A2EC-6B83F4571056}" srcOrd="1" destOrd="0" presId="urn:microsoft.com/office/officeart/2005/8/layout/orgChart1"/>
    <dgm:cxn modelId="{3FF1373E-9692-4B76-9C53-18A36026981C}" type="presOf" srcId="{646AAA9C-F3EC-43D8-8997-F0E98584D647}" destId="{7657805E-2C46-4935-BC84-B307A734369E}" srcOrd="1" destOrd="0" presId="urn:microsoft.com/office/officeart/2005/8/layout/orgChart1"/>
    <dgm:cxn modelId="{F2DCCC60-0D6E-484A-A55D-80A605509457}" type="presOf" srcId="{1E30378B-AAA1-4DAB-80E6-F6DA961F199E}" destId="{6D63D9C4-7D8A-42B6-B3E4-E445809F7B66}" srcOrd="0" destOrd="0" presId="urn:microsoft.com/office/officeart/2005/8/layout/orgChart1"/>
    <dgm:cxn modelId="{5BAB0942-7BB3-4E2D-8CAF-3624F2B4B64A}" srcId="{0E4BCB55-2BE2-4C83-B7D1-B5AB3CB58113}" destId="{2CE1763C-83CF-42F7-8F8A-30D729CCA466}" srcOrd="0" destOrd="0" parTransId="{D8CCEC63-8650-41FE-9EE5-6CD8C4D966FE}" sibTransId="{59FA1692-B79C-4B79-A09B-1D96AE8B69FD}"/>
    <dgm:cxn modelId="{41EFA962-F3FF-497D-9E55-189AC9791A73}" srcId="{E9B0E98F-13AD-4B4C-A9EA-69E54FEE56FB}" destId="{75404568-EE5C-430B-908F-F8DBDE496100}" srcOrd="0" destOrd="0" parTransId="{B5DA208E-D15B-4C6F-89E3-458EF6D8F469}" sibTransId="{D6844666-8BA1-4922-859C-6157439A6DBB}"/>
    <dgm:cxn modelId="{AB1FEA63-32D7-457D-A64B-B22EA7C5488D}" srcId="{90A95811-C899-4252-BCA7-73080DDC7B42}" destId="{5CB8D81A-18A6-476C-80AB-0AAC10B54A23}" srcOrd="0" destOrd="0" parTransId="{E6B41E12-7749-4C11-94EF-2EB655957492}" sibTransId="{DF142716-6B6A-43C6-BF94-71B33B8907F5}"/>
    <dgm:cxn modelId="{E8D40864-E745-4608-B1C1-09DCBF771EFA}" type="presOf" srcId="{F96754CB-4D75-4090-B611-0997C42C1751}" destId="{6DBA4D86-7C48-4E1C-ABD1-61C9A5EB912C}" srcOrd="1" destOrd="0" presId="urn:microsoft.com/office/officeart/2005/8/layout/orgChart1"/>
    <dgm:cxn modelId="{01304A64-023B-4698-A151-E3973D705E8E}" srcId="{75404568-EE5C-430B-908F-F8DBDE496100}" destId="{B86BA090-E566-4C5C-B7A3-207D50741E41}" srcOrd="2" destOrd="0" parTransId="{A3085BE8-5841-4B4B-ADD2-1D94CD6DA880}" sibTransId="{8650E2CA-6F23-405E-8A6B-781900F6022E}"/>
    <dgm:cxn modelId="{B381EF64-F238-4A74-AC55-4827343646B4}" srcId="{0E4BCB55-2BE2-4C83-B7D1-B5AB3CB58113}" destId="{646AAA9C-F3EC-43D8-8997-F0E98584D647}" srcOrd="1" destOrd="0" parTransId="{46DB558A-D8B8-425A-BB99-DFD66A757B27}" sibTransId="{1C95BE73-C559-44C3-BF92-874C4CFBA246}"/>
    <dgm:cxn modelId="{49A51365-1BF4-4B01-8AC4-176D883BA0B8}" type="presOf" srcId="{75404568-EE5C-430B-908F-F8DBDE496100}" destId="{038E400B-B046-4CCB-BEAC-7368454AC79B}" srcOrd="0" destOrd="0" presId="urn:microsoft.com/office/officeart/2005/8/layout/orgChart1"/>
    <dgm:cxn modelId="{F321AA45-52CA-4DE9-A006-5C131361F0B7}" type="presOf" srcId="{5CB8D81A-18A6-476C-80AB-0AAC10B54A23}" destId="{D72A4C44-989A-4726-B23F-D5D005DD74B2}" srcOrd="0" destOrd="0" presId="urn:microsoft.com/office/officeart/2005/8/layout/orgChart1"/>
    <dgm:cxn modelId="{AB966E66-78C6-42F9-8D75-2139881CB1E1}" type="presOf" srcId="{46DB558A-D8B8-425A-BB99-DFD66A757B27}" destId="{57057275-5B67-48A2-8EC4-692B2C19BDB2}" srcOrd="0" destOrd="0" presId="urn:microsoft.com/office/officeart/2005/8/layout/orgChart1"/>
    <dgm:cxn modelId="{EFD1FA69-0CFF-4238-9AB4-8E01F7E4E00D}" type="presOf" srcId="{D9B1D163-0D3F-4362-9C41-61B3FAFE990B}" destId="{38817413-C114-4311-9AF9-D7DC7DE87704}" srcOrd="0" destOrd="0" presId="urn:microsoft.com/office/officeart/2005/8/layout/orgChart1"/>
    <dgm:cxn modelId="{42B49A6D-6396-4DEF-AFF1-BF16068AAC9E}" type="presOf" srcId="{E9B0E98F-13AD-4B4C-A9EA-69E54FEE56FB}" destId="{D286D8FE-A5E3-4CEC-AD32-E224D3B1020E}" srcOrd="0" destOrd="0" presId="urn:microsoft.com/office/officeart/2005/8/layout/orgChart1"/>
    <dgm:cxn modelId="{A5BC594F-BFAB-4B0D-9529-F601B34AEEC2}" type="presOf" srcId="{F665A3E6-BA14-4AAC-80C7-E8B80372DD08}" destId="{20C2F4F6-44E6-466A-AB69-00CF2DDB5B33}" srcOrd="1" destOrd="0" presId="urn:microsoft.com/office/officeart/2005/8/layout/orgChart1"/>
    <dgm:cxn modelId="{09EF1E70-4393-491A-8E87-EACB7FB5E90D}" type="presOf" srcId="{38F3B599-1E92-44C9-8915-A6DE59D13A97}" destId="{9D9AEE3F-5FCC-4C4D-8ECD-696489A9EFBB}" srcOrd="0" destOrd="0" presId="urn:microsoft.com/office/officeart/2005/8/layout/orgChart1"/>
    <dgm:cxn modelId="{492A0F52-7C18-48E8-AE7D-E52325ED2552}" type="presOf" srcId="{646AAA9C-F3EC-43D8-8997-F0E98584D647}" destId="{9518ADC3-7EDA-4CDE-8037-A581C53E35CC}" srcOrd="0" destOrd="0" presId="urn:microsoft.com/office/officeart/2005/8/layout/orgChart1"/>
    <dgm:cxn modelId="{E018D957-5BA5-4795-AE9A-C528AB659844}" srcId="{B86BA090-E566-4C5C-B7A3-207D50741E41}" destId="{1E30378B-AAA1-4DAB-80E6-F6DA961F199E}" srcOrd="2" destOrd="0" parTransId="{EFEE56ED-E6B2-47ED-86A5-C7F7C88CD582}" sibTransId="{191D2CC4-D643-4B16-BB26-5F4707BAE59D}"/>
    <dgm:cxn modelId="{8F577558-0AE3-4995-AB51-E1BD9CA4AD1B}" type="presOf" srcId="{E6B41E12-7749-4C11-94EF-2EB655957492}" destId="{5B5E6A78-6568-4B4F-8B57-ADA73354C0FA}" srcOrd="0" destOrd="0" presId="urn:microsoft.com/office/officeart/2005/8/layout/orgChart1"/>
    <dgm:cxn modelId="{2A59D678-F18D-458C-963B-E6ABA83D5DB3}" srcId="{90A95811-C899-4252-BCA7-73080DDC7B42}" destId="{F96754CB-4D75-4090-B611-0997C42C1751}" srcOrd="1" destOrd="0" parTransId="{7022AA50-3ED9-42A5-B313-C537499BCE60}" sibTransId="{8214BF7B-F63D-4C57-A107-3D8CCD8A7177}"/>
    <dgm:cxn modelId="{602ECE82-433F-47A1-A750-67248E1D58DD}" type="presOf" srcId="{B86BA090-E566-4C5C-B7A3-207D50741E41}" destId="{3E776CAF-7184-4418-82FF-D6D4043E7942}" srcOrd="0" destOrd="0" presId="urn:microsoft.com/office/officeart/2005/8/layout/orgChart1"/>
    <dgm:cxn modelId="{515AC68F-F47E-4BCE-8F93-E49F979171A1}" type="presOf" srcId="{A3085BE8-5841-4B4B-ADD2-1D94CD6DA880}" destId="{12FA2F54-9349-4ACC-9138-5DB2D406D0EF}" srcOrd="0" destOrd="0" presId="urn:microsoft.com/office/officeart/2005/8/layout/orgChart1"/>
    <dgm:cxn modelId="{44762390-5772-41F0-B0E1-8B44C0C12D95}" type="presOf" srcId="{EBC15429-BC97-4F82-ADE7-3879104307F0}" destId="{576B5184-5DD9-4488-81D7-613A1C1E3550}" srcOrd="1" destOrd="0" presId="urn:microsoft.com/office/officeart/2005/8/layout/orgChart1"/>
    <dgm:cxn modelId="{C0445F91-9F36-485F-A483-0B8A8B09958F}" type="presOf" srcId="{0C0F8761-7903-4C4C-9445-238A8514EE6D}" destId="{1FB43B8B-8AE7-4E9D-B44B-904C8A6E5ED1}" srcOrd="0" destOrd="0" presId="urn:microsoft.com/office/officeart/2005/8/layout/orgChart1"/>
    <dgm:cxn modelId="{9B3ED695-AED8-4AA2-81F4-F50235B86071}" type="presOf" srcId="{F96754CB-4D75-4090-B611-0997C42C1751}" destId="{7B317FC1-BEE3-48FE-A7B8-55F32E76C8B8}" srcOrd="0" destOrd="0" presId="urn:microsoft.com/office/officeart/2005/8/layout/orgChart1"/>
    <dgm:cxn modelId="{9E9A6EA1-9968-4E5A-BA14-8745666F146C}" type="presOf" srcId="{D970C2A2-FB6A-4BE2-8BDD-E189A8CEE56C}" destId="{638EB355-E70C-48F5-881A-134908DAFCE6}" srcOrd="0" destOrd="0" presId="urn:microsoft.com/office/officeart/2005/8/layout/orgChart1"/>
    <dgm:cxn modelId="{8AFBB8A6-9B47-4D98-B8E4-2212A8886972}" type="presOf" srcId="{90A95811-C899-4252-BCA7-73080DDC7B42}" destId="{91474B85-8040-423E-A1B7-739B649B2439}" srcOrd="0" destOrd="0" presId="urn:microsoft.com/office/officeart/2005/8/layout/orgChart1"/>
    <dgm:cxn modelId="{44C217AA-06F6-4334-A432-E4CD3C14DF9F}" type="presOf" srcId="{7022AA50-3ED9-42A5-B313-C537499BCE60}" destId="{9FD7B3FB-F1FE-430A-A770-3B1582B6D020}" srcOrd="0" destOrd="0" presId="urn:microsoft.com/office/officeart/2005/8/layout/orgChart1"/>
    <dgm:cxn modelId="{E5E030AA-2674-47C4-A14D-2A05A4EB846E}" srcId="{75404568-EE5C-430B-908F-F8DBDE496100}" destId="{0E4BCB55-2BE2-4C83-B7D1-B5AB3CB58113}" srcOrd="1" destOrd="0" parTransId="{38F3B599-1E92-44C9-8915-A6DE59D13A97}" sibTransId="{60A17324-9CEE-4868-B1FB-284B09130135}"/>
    <dgm:cxn modelId="{4D7901AB-8A8D-4C4E-AF4B-F6AD723BC12F}" srcId="{0E4BCB55-2BE2-4C83-B7D1-B5AB3CB58113}" destId="{0C0F8761-7903-4C4C-9445-238A8514EE6D}" srcOrd="2" destOrd="0" parTransId="{D970C2A2-FB6A-4BE2-8BDD-E189A8CEE56C}" sibTransId="{A0B4C722-D1F3-45D3-BCFC-068971035435}"/>
    <dgm:cxn modelId="{47AA2CB2-8376-479B-AF7C-A040FFF08534}" type="presOf" srcId="{2CE1763C-83CF-42F7-8F8A-30D729CCA466}" destId="{54DE3E94-E486-4425-AF5D-76FB8BFB0B27}" srcOrd="1" destOrd="0" presId="urn:microsoft.com/office/officeart/2005/8/layout/orgChart1"/>
    <dgm:cxn modelId="{D0D2E5B5-E5A4-4208-8638-AE2FAD7CDB39}" type="presOf" srcId="{90A95811-C899-4252-BCA7-73080DDC7B42}" destId="{596CFB17-4BC3-40E8-AAB6-EEFA5AA0D883}" srcOrd="1" destOrd="0" presId="urn:microsoft.com/office/officeart/2005/8/layout/orgChart1"/>
    <dgm:cxn modelId="{C09142C0-CA5F-45B5-8923-D5E2997DB157}" type="presOf" srcId="{75404568-EE5C-430B-908F-F8DBDE496100}" destId="{ADDC0FF4-70B7-4B3D-9CBC-FC0B9BE32362}" srcOrd="1" destOrd="0" presId="urn:microsoft.com/office/officeart/2005/8/layout/orgChart1"/>
    <dgm:cxn modelId="{8D40F5D0-333C-4983-8628-B27A44046291}" srcId="{B86BA090-E566-4C5C-B7A3-207D50741E41}" destId="{EBC15429-BC97-4F82-ADE7-3879104307F0}" srcOrd="1" destOrd="0" parTransId="{D9B1D163-0D3F-4362-9C41-61B3FAFE990B}" sibTransId="{15929D0F-FAEA-4947-8B84-E4B7F2631E83}"/>
    <dgm:cxn modelId="{FDF0EDD3-71FE-46D2-A357-7B3B2378D37F}" type="presOf" srcId="{EBC15429-BC97-4F82-ADE7-3879104307F0}" destId="{EE5D68F2-7A6C-4332-A2B6-F3E7FA5476CD}" srcOrd="0" destOrd="0" presId="urn:microsoft.com/office/officeart/2005/8/layout/orgChart1"/>
    <dgm:cxn modelId="{28B42BD6-A435-4CEE-B4AE-C6144BC86A0E}" type="presOf" srcId="{0E4BCB55-2BE2-4C83-B7D1-B5AB3CB58113}" destId="{A1974275-9698-4F5E-AB85-0A6D97C2F79C}" srcOrd="0" destOrd="0" presId="urn:microsoft.com/office/officeart/2005/8/layout/orgChart1"/>
    <dgm:cxn modelId="{3FFC41DB-DAFA-4FCA-A751-1E3803FBFC88}" srcId="{75404568-EE5C-430B-908F-F8DBDE496100}" destId="{90A95811-C899-4252-BCA7-73080DDC7B42}" srcOrd="0" destOrd="0" parTransId="{5E15CA7C-0819-4BB5-8F18-CB877B15F4A2}" sibTransId="{345791C8-3CDB-4C69-92B4-4A31930536EA}"/>
    <dgm:cxn modelId="{E095D6DF-9337-4766-B396-F77BC4A3B741}" type="presOf" srcId="{247F0237-F60A-458C-85B1-02314BA20DE7}" destId="{B39C0B57-39D4-48C9-B4F3-2FD9D5006351}" srcOrd="0" destOrd="0" presId="urn:microsoft.com/office/officeart/2005/8/layout/orgChart1"/>
    <dgm:cxn modelId="{D550F3E1-C4F7-470F-B963-70F8DCD6067D}" type="presOf" srcId="{D8CCEC63-8650-41FE-9EE5-6CD8C4D966FE}" destId="{C8E21B17-97D2-4CF2-BE3F-1F129BD04082}" srcOrd="0" destOrd="0" presId="urn:microsoft.com/office/officeart/2005/8/layout/orgChart1"/>
    <dgm:cxn modelId="{095C7EE3-FD0C-458D-B1F4-695821C1E348}" type="presOf" srcId="{B86BA090-E566-4C5C-B7A3-207D50741E41}" destId="{85CB77D7-43A8-493B-BDBB-AD925A553A3E}" srcOrd="1" destOrd="0" presId="urn:microsoft.com/office/officeart/2005/8/layout/orgChart1"/>
    <dgm:cxn modelId="{02714AE5-E305-4758-AE07-EC753E4C7BA4}" type="presOf" srcId="{5CB8D81A-18A6-476C-80AB-0AAC10B54A23}" destId="{339D97C3-6E0F-4FBA-9F39-470EAAA52F31}" srcOrd="1" destOrd="0" presId="urn:microsoft.com/office/officeart/2005/8/layout/orgChart1"/>
    <dgm:cxn modelId="{C8E0CEEC-6F38-46CC-8C7A-484C39F44033}" type="presOf" srcId="{F665A3E6-BA14-4AAC-80C7-E8B80372DD08}" destId="{A7110D4A-42FA-41E8-B7B8-70A8A0407C92}" srcOrd="0" destOrd="0" presId="urn:microsoft.com/office/officeart/2005/8/layout/orgChart1"/>
    <dgm:cxn modelId="{4CD1C8F8-82A1-4CFF-BB3B-E09B1708A8B1}" type="presOf" srcId="{1E30378B-AAA1-4DAB-80E6-F6DA961F199E}" destId="{601668C6-EF29-4209-8857-8BDD9D5ADFF1}" srcOrd="1" destOrd="0" presId="urn:microsoft.com/office/officeart/2005/8/layout/orgChart1"/>
    <dgm:cxn modelId="{65F23BF9-A1B0-4AA8-9BDD-11635E4B169F}" type="presOf" srcId="{EFEE56ED-E6B2-47ED-86A5-C7F7C88CD582}" destId="{ABAABAE6-FD89-43B3-A1F0-825C870FC3A7}" srcOrd="0" destOrd="0" presId="urn:microsoft.com/office/officeart/2005/8/layout/orgChart1"/>
    <dgm:cxn modelId="{5BB9F380-8F5E-4E79-87C8-739A70F91942}" type="presParOf" srcId="{D286D8FE-A5E3-4CEC-AD32-E224D3B1020E}" destId="{4BBB0EB3-BD86-4440-8BC7-5553AB1CB669}" srcOrd="0" destOrd="0" presId="urn:microsoft.com/office/officeart/2005/8/layout/orgChart1"/>
    <dgm:cxn modelId="{E2D90711-74C4-4C16-B754-A0B48E5AF8C4}" type="presParOf" srcId="{4BBB0EB3-BD86-4440-8BC7-5553AB1CB669}" destId="{697CB4B2-6966-49DE-9029-6BDEE48B5B0C}" srcOrd="0" destOrd="0" presId="urn:microsoft.com/office/officeart/2005/8/layout/orgChart1"/>
    <dgm:cxn modelId="{EE6456FD-97B8-4E22-8803-FAFD52F47FDB}" type="presParOf" srcId="{697CB4B2-6966-49DE-9029-6BDEE48B5B0C}" destId="{038E400B-B046-4CCB-BEAC-7368454AC79B}" srcOrd="0" destOrd="0" presId="urn:microsoft.com/office/officeart/2005/8/layout/orgChart1"/>
    <dgm:cxn modelId="{6FE274DE-246F-46FB-8B84-F131E16C078D}" type="presParOf" srcId="{697CB4B2-6966-49DE-9029-6BDEE48B5B0C}" destId="{ADDC0FF4-70B7-4B3D-9CBC-FC0B9BE32362}" srcOrd="1" destOrd="0" presId="urn:microsoft.com/office/officeart/2005/8/layout/orgChart1"/>
    <dgm:cxn modelId="{E8F416D4-46D6-4BC7-8678-49E05BDBEFC0}" type="presParOf" srcId="{4BBB0EB3-BD86-4440-8BC7-5553AB1CB669}" destId="{3CF18D8E-ADDF-4304-ABC3-E7F910473866}" srcOrd="1" destOrd="0" presId="urn:microsoft.com/office/officeart/2005/8/layout/orgChart1"/>
    <dgm:cxn modelId="{A0FD92D0-C77A-4935-ACC0-1044A65E30FE}" type="presParOf" srcId="{3CF18D8E-ADDF-4304-ABC3-E7F910473866}" destId="{6E4F307E-65DA-4615-A55F-BA6BDD8BF139}" srcOrd="0" destOrd="0" presId="urn:microsoft.com/office/officeart/2005/8/layout/orgChart1"/>
    <dgm:cxn modelId="{35418593-5AB0-4137-B218-338705E43DAD}" type="presParOf" srcId="{3CF18D8E-ADDF-4304-ABC3-E7F910473866}" destId="{11C00581-992D-497B-87FA-654BBAA5BA7E}" srcOrd="1" destOrd="0" presId="urn:microsoft.com/office/officeart/2005/8/layout/orgChart1"/>
    <dgm:cxn modelId="{6CE2F0EA-1A19-42F5-8BD0-C5DF004B6238}" type="presParOf" srcId="{11C00581-992D-497B-87FA-654BBAA5BA7E}" destId="{A6C080CA-480B-42CC-BE6E-AB8AFFE68737}" srcOrd="0" destOrd="0" presId="urn:microsoft.com/office/officeart/2005/8/layout/orgChart1"/>
    <dgm:cxn modelId="{7C0D09EF-6D47-4EFD-B80E-E1A754E4A73B}" type="presParOf" srcId="{A6C080CA-480B-42CC-BE6E-AB8AFFE68737}" destId="{91474B85-8040-423E-A1B7-739B649B2439}" srcOrd="0" destOrd="0" presId="urn:microsoft.com/office/officeart/2005/8/layout/orgChart1"/>
    <dgm:cxn modelId="{E8D05529-F992-4685-8F51-7279D52CCDE7}" type="presParOf" srcId="{A6C080CA-480B-42CC-BE6E-AB8AFFE68737}" destId="{596CFB17-4BC3-40E8-AAB6-EEFA5AA0D883}" srcOrd="1" destOrd="0" presId="urn:microsoft.com/office/officeart/2005/8/layout/orgChart1"/>
    <dgm:cxn modelId="{807B0B03-2A98-4EED-8AE7-C69093E72519}" type="presParOf" srcId="{11C00581-992D-497B-87FA-654BBAA5BA7E}" destId="{DFD18303-A92F-48C0-B6D9-77BD75B216FB}" srcOrd="1" destOrd="0" presId="urn:microsoft.com/office/officeart/2005/8/layout/orgChart1"/>
    <dgm:cxn modelId="{FC0E39F8-52BC-473A-8A63-80A7F39D55A7}" type="presParOf" srcId="{DFD18303-A92F-48C0-B6D9-77BD75B216FB}" destId="{5B5E6A78-6568-4B4F-8B57-ADA73354C0FA}" srcOrd="0" destOrd="0" presId="urn:microsoft.com/office/officeart/2005/8/layout/orgChart1"/>
    <dgm:cxn modelId="{706DC56A-DA26-4A6A-B84B-ADC01BC4B5D6}" type="presParOf" srcId="{DFD18303-A92F-48C0-B6D9-77BD75B216FB}" destId="{CCE7210E-2129-4CD7-8D83-ED476BC0A9F7}" srcOrd="1" destOrd="0" presId="urn:microsoft.com/office/officeart/2005/8/layout/orgChart1"/>
    <dgm:cxn modelId="{1DBF457D-D2AD-4EB3-9DCC-B93C46A7AAD9}" type="presParOf" srcId="{CCE7210E-2129-4CD7-8D83-ED476BC0A9F7}" destId="{C1DDD2F3-12C0-48B8-B2D7-0A3A2A96F618}" srcOrd="0" destOrd="0" presId="urn:microsoft.com/office/officeart/2005/8/layout/orgChart1"/>
    <dgm:cxn modelId="{85F73077-2D73-41F7-A462-B98CA5E7326F}" type="presParOf" srcId="{C1DDD2F3-12C0-48B8-B2D7-0A3A2A96F618}" destId="{D72A4C44-989A-4726-B23F-D5D005DD74B2}" srcOrd="0" destOrd="0" presId="urn:microsoft.com/office/officeart/2005/8/layout/orgChart1"/>
    <dgm:cxn modelId="{5CDCF1B5-EBF9-49D3-BCCB-D1D5DDD4BAAC}" type="presParOf" srcId="{C1DDD2F3-12C0-48B8-B2D7-0A3A2A96F618}" destId="{339D97C3-6E0F-4FBA-9F39-470EAAA52F31}" srcOrd="1" destOrd="0" presId="urn:microsoft.com/office/officeart/2005/8/layout/orgChart1"/>
    <dgm:cxn modelId="{6F22C6B3-4982-4548-BF13-B0EC4D0B2EDC}" type="presParOf" srcId="{CCE7210E-2129-4CD7-8D83-ED476BC0A9F7}" destId="{DC9C0569-8B81-4A16-98E6-6CFC5401766C}" srcOrd="1" destOrd="0" presId="urn:microsoft.com/office/officeart/2005/8/layout/orgChart1"/>
    <dgm:cxn modelId="{830A1E69-487D-4A38-9496-8B7EC0661572}" type="presParOf" srcId="{CCE7210E-2129-4CD7-8D83-ED476BC0A9F7}" destId="{D7BC9BA5-E6CF-4961-B092-8AEC21E4C3D1}" srcOrd="2" destOrd="0" presId="urn:microsoft.com/office/officeart/2005/8/layout/orgChart1"/>
    <dgm:cxn modelId="{364A8364-214D-4F0E-A5F7-ECD04F92ABC3}" type="presParOf" srcId="{DFD18303-A92F-48C0-B6D9-77BD75B216FB}" destId="{9FD7B3FB-F1FE-430A-A770-3B1582B6D020}" srcOrd="2" destOrd="0" presId="urn:microsoft.com/office/officeart/2005/8/layout/orgChart1"/>
    <dgm:cxn modelId="{F8F6D75B-0118-4331-9E66-6066205C43FA}" type="presParOf" srcId="{DFD18303-A92F-48C0-B6D9-77BD75B216FB}" destId="{251DADFD-C48A-4E18-81CF-624B2E29F91C}" srcOrd="3" destOrd="0" presId="urn:microsoft.com/office/officeart/2005/8/layout/orgChart1"/>
    <dgm:cxn modelId="{19C8BC34-4F2A-4DC8-B8BA-B5FB5DB0A8A2}" type="presParOf" srcId="{251DADFD-C48A-4E18-81CF-624B2E29F91C}" destId="{A3F879D3-C776-4F65-9799-395B7A876A8F}" srcOrd="0" destOrd="0" presId="urn:microsoft.com/office/officeart/2005/8/layout/orgChart1"/>
    <dgm:cxn modelId="{DDA55596-4DD9-44CD-B12C-0A1BF796E0B3}" type="presParOf" srcId="{A3F879D3-C776-4F65-9799-395B7A876A8F}" destId="{7B317FC1-BEE3-48FE-A7B8-55F32E76C8B8}" srcOrd="0" destOrd="0" presId="urn:microsoft.com/office/officeart/2005/8/layout/orgChart1"/>
    <dgm:cxn modelId="{D2DACF33-44CF-4803-B2D3-70CC745B6230}" type="presParOf" srcId="{A3F879D3-C776-4F65-9799-395B7A876A8F}" destId="{6DBA4D86-7C48-4E1C-ABD1-61C9A5EB912C}" srcOrd="1" destOrd="0" presId="urn:microsoft.com/office/officeart/2005/8/layout/orgChart1"/>
    <dgm:cxn modelId="{86635D8A-F3A4-49C9-A9F7-2EDEDDCC1FD5}" type="presParOf" srcId="{251DADFD-C48A-4E18-81CF-624B2E29F91C}" destId="{D0F71576-8CAC-4205-B377-A8E68E00D0D5}" srcOrd="1" destOrd="0" presId="urn:microsoft.com/office/officeart/2005/8/layout/orgChart1"/>
    <dgm:cxn modelId="{EF6C3C48-B726-41C2-B61A-A5454A4C9625}" type="presParOf" srcId="{251DADFD-C48A-4E18-81CF-624B2E29F91C}" destId="{F99DB8D7-4285-450D-ADC8-03BF236C1F72}" srcOrd="2" destOrd="0" presId="urn:microsoft.com/office/officeart/2005/8/layout/orgChart1"/>
    <dgm:cxn modelId="{8A38D3B5-5CF5-4D63-AC59-19F4D2B0AE28}" type="presParOf" srcId="{11C00581-992D-497B-87FA-654BBAA5BA7E}" destId="{51095C1E-0D02-4174-9517-CC12C76949ED}" srcOrd="2" destOrd="0" presId="urn:microsoft.com/office/officeart/2005/8/layout/orgChart1"/>
    <dgm:cxn modelId="{71E295A6-16B8-4AF0-A6A5-6B43A41FA0E9}" type="presParOf" srcId="{3CF18D8E-ADDF-4304-ABC3-E7F910473866}" destId="{9D9AEE3F-5FCC-4C4D-8ECD-696489A9EFBB}" srcOrd="2" destOrd="0" presId="urn:microsoft.com/office/officeart/2005/8/layout/orgChart1"/>
    <dgm:cxn modelId="{D16FCDE6-3131-43CA-BA3F-C8A8968F6A35}" type="presParOf" srcId="{3CF18D8E-ADDF-4304-ABC3-E7F910473866}" destId="{24952B43-7834-4932-BF6F-40A42E71B7D3}" srcOrd="3" destOrd="0" presId="urn:microsoft.com/office/officeart/2005/8/layout/orgChart1"/>
    <dgm:cxn modelId="{9029E282-C857-40A2-A692-BCFD4EBD413E}" type="presParOf" srcId="{24952B43-7834-4932-BF6F-40A42E71B7D3}" destId="{A253CCEA-3073-42EC-ADD9-CC72611D2C04}" srcOrd="0" destOrd="0" presId="urn:microsoft.com/office/officeart/2005/8/layout/orgChart1"/>
    <dgm:cxn modelId="{94FFBDF1-AC9C-4088-8F2C-A8B22B799962}" type="presParOf" srcId="{A253CCEA-3073-42EC-ADD9-CC72611D2C04}" destId="{A1974275-9698-4F5E-AB85-0A6D97C2F79C}" srcOrd="0" destOrd="0" presId="urn:microsoft.com/office/officeart/2005/8/layout/orgChart1"/>
    <dgm:cxn modelId="{85DEB0FA-970B-40F0-935B-7DD467F7EC27}" type="presParOf" srcId="{A253CCEA-3073-42EC-ADD9-CC72611D2C04}" destId="{B4C7F351-233F-495E-BBFD-13F8197320FF}" srcOrd="1" destOrd="0" presId="urn:microsoft.com/office/officeart/2005/8/layout/orgChart1"/>
    <dgm:cxn modelId="{79DFA969-9EC5-4033-9D5E-7EBA68088A7D}" type="presParOf" srcId="{24952B43-7834-4932-BF6F-40A42E71B7D3}" destId="{D0CD9D26-5E39-450B-B31B-73FE3AE11775}" srcOrd="1" destOrd="0" presId="urn:microsoft.com/office/officeart/2005/8/layout/orgChart1"/>
    <dgm:cxn modelId="{2A948090-28C4-4496-8B4B-A364341C276A}" type="presParOf" srcId="{D0CD9D26-5E39-450B-B31B-73FE3AE11775}" destId="{C8E21B17-97D2-4CF2-BE3F-1F129BD04082}" srcOrd="0" destOrd="0" presId="urn:microsoft.com/office/officeart/2005/8/layout/orgChart1"/>
    <dgm:cxn modelId="{5C3A5262-5A00-435D-AF1C-9B25499F962B}" type="presParOf" srcId="{D0CD9D26-5E39-450B-B31B-73FE3AE11775}" destId="{85D78B11-9B32-4636-AEC9-D62187AFA7F7}" srcOrd="1" destOrd="0" presId="urn:microsoft.com/office/officeart/2005/8/layout/orgChart1"/>
    <dgm:cxn modelId="{BAACDED8-2CF7-4CEB-9838-AF55AAA8C576}" type="presParOf" srcId="{85D78B11-9B32-4636-AEC9-D62187AFA7F7}" destId="{8EC77C45-EBAB-4FC7-B50F-ECF68D1FD89F}" srcOrd="0" destOrd="0" presId="urn:microsoft.com/office/officeart/2005/8/layout/orgChart1"/>
    <dgm:cxn modelId="{54CF4E4F-9367-404B-B1BE-57F24640C1F5}" type="presParOf" srcId="{8EC77C45-EBAB-4FC7-B50F-ECF68D1FD89F}" destId="{2F091852-01EA-4C56-AFC0-D192622382A5}" srcOrd="0" destOrd="0" presId="urn:microsoft.com/office/officeart/2005/8/layout/orgChart1"/>
    <dgm:cxn modelId="{73C00618-8FF4-4E80-ADA8-1BE728FB8029}" type="presParOf" srcId="{8EC77C45-EBAB-4FC7-B50F-ECF68D1FD89F}" destId="{54DE3E94-E486-4425-AF5D-76FB8BFB0B27}" srcOrd="1" destOrd="0" presId="urn:microsoft.com/office/officeart/2005/8/layout/orgChart1"/>
    <dgm:cxn modelId="{832F7A33-7A29-4C25-8692-ED80A35B0A3C}" type="presParOf" srcId="{85D78B11-9B32-4636-AEC9-D62187AFA7F7}" destId="{4BFF0529-3FBC-4666-8E33-1C0B2091E376}" srcOrd="1" destOrd="0" presId="urn:microsoft.com/office/officeart/2005/8/layout/orgChart1"/>
    <dgm:cxn modelId="{5FAACD83-5893-484D-9DB9-5AABA856ABD5}" type="presParOf" srcId="{85D78B11-9B32-4636-AEC9-D62187AFA7F7}" destId="{565C6DF7-6035-44F4-B9D7-393234FB29CE}" srcOrd="2" destOrd="0" presId="urn:microsoft.com/office/officeart/2005/8/layout/orgChart1"/>
    <dgm:cxn modelId="{C96CC7E6-B110-4F4A-AD50-378795ACC107}" type="presParOf" srcId="{D0CD9D26-5E39-450B-B31B-73FE3AE11775}" destId="{57057275-5B67-48A2-8EC4-692B2C19BDB2}" srcOrd="2" destOrd="0" presId="urn:microsoft.com/office/officeart/2005/8/layout/orgChart1"/>
    <dgm:cxn modelId="{7C2E73F6-3254-4EBA-BFF7-3FD610C2F52B}" type="presParOf" srcId="{D0CD9D26-5E39-450B-B31B-73FE3AE11775}" destId="{6EFDF2E9-8051-43FD-B74E-83E4162E014F}" srcOrd="3" destOrd="0" presId="urn:microsoft.com/office/officeart/2005/8/layout/orgChart1"/>
    <dgm:cxn modelId="{761AB9E4-B0D0-4570-BA40-A6C91F749711}" type="presParOf" srcId="{6EFDF2E9-8051-43FD-B74E-83E4162E014F}" destId="{DD14AA0C-769D-4568-91A0-72B19BC1B620}" srcOrd="0" destOrd="0" presId="urn:microsoft.com/office/officeart/2005/8/layout/orgChart1"/>
    <dgm:cxn modelId="{F821F767-132B-4827-A21C-2EAB544CC169}" type="presParOf" srcId="{DD14AA0C-769D-4568-91A0-72B19BC1B620}" destId="{9518ADC3-7EDA-4CDE-8037-A581C53E35CC}" srcOrd="0" destOrd="0" presId="urn:microsoft.com/office/officeart/2005/8/layout/orgChart1"/>
    <dgm:cxn modelId="{34190356-E087-4ACB-A380-1F1C263DE0E1}" type="presParOf" srcId="{DD14AA0C-769D-4568-91A0-72B19BC1B620}" destId="{7657805E-2C46-4935-BC84-B307A734369E}" srcOrd="1" destOrd="0" presId="urn:microsoft.com/office/officeart/2005/8/layout/orgChart1"/>
    <dgm:cxn modelId="{B4B10544-1D13-474A-9CD6-11E6B4563D79}" type="presParOf" srcId="{6EFDF2E9-8051-43FD-B74E-83E4162E014F}" destId="{B85D18DA-3EDC-415F-8A36-4D83C3BDCBE6}" srcOrd="1" destOrd="0" presId="urn:microsoft.com/office/officeart/2005/8/layout/orgChart1"/>
    <dgm:cxn modelId="{8AE26394-5F96-4B80-8ED3-299F2956FE6B}" type="presParOf" srcId="{6EFDF2E9-8051-43FD-B74E-83E4162E014F}" destId="{903E45F2-6878-453F-87E0-79AA892A6596}" srcOrd="2" destOrd="0" presId="urn:microsoft.com/office/officeart/2005/8/layout/orgChart1"/>
    <dgm:cxn modelId="{6DCB8CD5-8816-46AA-BFC8-D207417C42B5}" type="presParOf" srcId="{D0CD9D26-5E39-450B-B31B-73FE3AE11775}" destId="{638EB355-E70C-48F5-881A-134908DAFCE6}" srcOrd="4" destOrd="0" presId="urn:microsoft.com/office/officeart/2005/8/layout/orgChart1"/>
    <dgm:cxn modelId="{58822118-5C70-406E-99F2-DCA4AC345887}" type="presParOf" srcId="{D0CD9D26-5E39-450B-B31B-73FE3AE11775}" destId="{58AEABD6-8C18-4610-B325-D5031F46A297}" srcOrd="5" destOrd="0" presId="urn:microsoft.com/office/officeart/2005/8/layout/orgChart1"/>
    <dgm:cxn modelId="{54E7B365-4CC3-483B-BA24-B4D5832ABD4A}" type="presParOf" srcId="{58AEABD6-8C18-4610-B325-D5031F46A297}" destId="{04B55BA9-38BA-4CAF-B1AB-C715507ACB45}" srcOrd="0" destOrd="0" presId="urn:microsoft.com/office/officeart/2005/8/layout/orgChart1"/>
    <dgm:cxn modelId="{494F95D2-E344-455B-A432-C9B483866A5E}" type="presParOf" srcId="{04B55BA9-38BA-4CAF-B1AB-C715507ACB45}" destId="{1FB43B8B-8AE7-4E9D-B44B-904C8A6E5ED1}" srcOrd="0" destOrd="0" presId="urn:microsoft.com/office/officeart/2005/8/layout/orgChart1"/>
    <dgm:cxn modelId="{77AFEA11-69A7-4C2E-ADDF-95DE7A1B8E8C}" type="presParOf" srcId="{04B55BA9-38BA-4CAF-B1AB-C715507ACB45}" destId="{F1995FD0-0146-44B8-A2EC-6B83F4571056}" srcOrd="1" destOrd="0" presId="urn:microsoft.com/office/officeart/2005/8/layout/orgChart1"/>
    <dgm:cxn modelId="{3650F022-EC6F-4D34-BBD8-7A955E96F2D7}" type="presParOf" srcId="{58AEABD6-8C18-4610-B325-D5031F46A297}" destId="{1F3D99E4-A5C6-4204-8B1C-0FFFBBC4F026}" srcOrd="1" destOrd="0" presId="urn:microsoft.com/office/officeart/2005/8/layout/orgChart1"/>
    <dgm:cxn modelId="{814B26D3-A7BA-41C2-88E5-D5CC086EE8D4}" type="presParOf" srcId="{58AEABD6-8C18-4610-B325-D5031F46A297}" destId="{CA4CD498-2583-4EE2-9BB7-9145323DFC7B}" srcOrd="2" destOrd="0" presId="urn:microsoft.com/office/officeart/2005/8/layout/orgChart1"/>
    <dgm:cxn modelId="{45B633C2-0035-4237-98B0-E1C76D75DA1B}" type="presParOf" srcId="{24952B43-7834-4932-BF6F-40A42E71B7D3}" destId="{6E233423-6552-462E-915F-9F50897A66F4}" srcOrd="2" destOrd="0" presId="urn:microsoft.com/office/officeart/2005/8/layout/orgChart1"/>
    <dgm:cxn modelId="{AAE0F0A5-BB0D-4F6B-B898-E8F83B23B6EF}" type="presParOf" srcId="{3CF18D8E-ADDF-4304-ABC3-E7F910473866}" destId="{12FA2F54-9349-4ACC-9138-5DB2D406D0EF}" srcOrd="4" destOrd="0" presId="urn:microsoft.com/office/officeart/2005/8/layout/orgChart1"/>
    <dgm:cxn modelId="{6D7F154D-1859-4273-98CB-E6667CCDA20E}" type="presParOf" srcId="{3CF18D8E-ADDF-4304-ABC3-E7F910473866}" destId="{CA9D190E-BAF6-4542-87FC-C0073CB6C385}" srcOrd="5" destOrd="0" presId="urn:microsoft.com/office/officeart/2005/8/layout/orgChart1"/>
    <dgm:cxn modelId="{C5B3FDA9-99C2-4909-8EF3-E08726531C4B}" type="presParOf" srcId="{CA9D190E-BAF6-4542-87FC-C0073CB6C385}" destId="{997E1427-3E28-4AEC-8FCB-121D43981BF7}" srcOrd="0" destOrd="0" presId="urn:microsoft.com/office/officeart/2005/8/layout/orgChart1"/>
    <dgm:cxn modelId="{F011503F-2B59-4172-A851-AE3C346541D7}" type="presParOf" srcId="{997E1427-3E28-4AEC-8FCB-121D43981BF7}" destId="{3E776CAF-7184-4418-82FF-D6D4043E7942}" srcOrd="0" destOrd="0" presId="urn:microsoft.com/office/officeart/2005/8/layout/orgChart1"/>
    <dgm:cxn modelId="{87B05085-A731-4508-A976-AC3B1515397C}" type="presParOf" srcId="{997E1427-3E28-4AEC-8FCB-121D43981BF7}" destId="{85CB77D7-43A8-493B-BDBB-AD925A553A3E}" srcOrd="1" destOrd="0" presId="urn:microsoft.com/office/officeart/2005/8/layout/orgChart1"/>
    <dgm:cxn modelId="{E7DCE479-B70D-49FC-B962-573DEBABFCC8}" type="presParOf" srcId="{CA9D190E-BAF6-4542-87FC-C0073CB6C385}" destId="{09C67346-A727-4C69-A361-3E7BDEC33223}" srcOrd="1" destOrd="0" presId="urn:microsoft.com/office/officeart/2005/8/layout/orgChart1"/>
    <dgm:cxn modelId="{511837A5-5134-4BF7-B7FF-566CA27FB51F}" type="presParOf" srcId="{09C67346-A727-4C69-A361-3E7BDEC33223}" destId="{B39C0B57-39D4-48C9-B4F3-2FD9D5006351}" srcOrd="0" destOrd="0" presId="urn:microsoft.com/office/officeart/2005/8/layout/orgChart1"/>
    <dgm:cxn modelId="{E6658227-626B-41CD-A1AC-0F8B0D40C85D}" type="presParOf" srcId="{09C67346-A727-4C69-A361-3E7BDEC33223}" destId="{7C6491CC-337B-4160-8CB9-632048E69CB4}" srcOrd="1" destOrd="0" presId="urn:microsoft.com/office/officeart/2005/8/layout/orgChart1"/>
    <dgm:cxn modelId="{CC235606-15B9-4759-9356-822527A3C3BB}" type="presParOf" srcId="{7C6491CC-337B-4160-8CB9-632048E69CB4}" destId="{132FA4FA-878E-4940-B77B-5E047615F72F}" srcOrd="0" destOrd="0" presId="urn:microsoft.com/office/officeart/2005/8/layout/orgChart1"/>
    <dgm:cxn modelId="{8DD2EB06-360F-402C-B165-821BFDC15EE5}" type="presParOf" srcId="{132FA4FA-878E-4940-B77B-5E047615F72F}" destId="{A7110D4A-42FA-41E8-B7B8-70A8A0407C92}" srcOrd="0" destOrd="0" presId="urn:microsoft.com/office/officeart/2005/8/layout/orgChart1"/>
    <dgm:cxn modelId="{6C5A1C9A-6431-4815-90A0-CE31AC39F38B}" type="presParOf" srcId="{132FA4FA-878E-4940-B77B-5E047615F72F}" destId="{20C2F4F6-44E6-466A-AB69-00CF2DDB5B33}" srcOrd="1" destOrd="0" presId="urn:microsoft.com/office/officeart/2005/8/layout/orgChart1"/>
    <dgm:cxn modelId="{DC12A1C4-84EA-4B24-8A97-69DF52C36564}" type="presParOf" srcId="{7C6491CC-337B-4160-8CB9-632048E69CB4}" destId="{83861275-E750-42D1-959B-B21DD9842602}" srcOrd="1" destOrd="0" presId="urn:microsoft.com/office/officeart/2005/8/layout/orgChart1"/>
    <dgm:cxn modelId="{AE542FC7-4597-4997-9213-25FDCFF76DB8}" type="presParOf" srcId="{7C6491CC-337B-4160-8CB9-632048E69CB4}" destId="{C3A70003-A2A8-463A-B3A6-8C0416FD246D}" srcOrd="2" destOrd="0" presId="urn:microsoft.com/office/officeart/2005/8/layout/orgChart1"/>
    <dgm:cxn modelId="{D85BB320-E162-4713-89AC-73E9B197D16B}" type="presParOf" srcId="{09C67346-A727-4C69-A361-3E7BDEC33223}" destId="{38817413-C114-4311-9AF9-D7DC7DE87704}" srcOrd="2" destOrd="0" presId="urn:microsoft.com/office/officeart/2005/8/layout/orgChart1"/>
    <dgm:cxn modelId="{D8349559-8B1B-44DA-A3A9-9C2215899C3C}" type="presParOf" srcId="{09C67346-A727-4C69-A361-3E7BDEC33223}" destId="{A3BB0DF5-167C-4306-B5FE-21F52698ACD1}" srcOrd="3" destOrd="0" presId="urn:microsoft.com/office/officeart/2005/8/layout/orgChart1"/>
    <dgm:cxn modelId="{38F28CE1-062E-4CCD-98FC-3C5A3FD1918D}" type="presParOf" srcId="{A3BB0DF5-167C-4306-B5FE-21F52698ACD1}" destId="{C43C0900-94D7-4018-BD9A-0D6F94E49138}" srcOrd="0" destOrd="0" presId="urn:microsoft.com/office/officeart/2005/8/layout/orgChart1"/>
    <dgm:cxn modelId="{C34E192D-D6DB-49C1-B048-14980CE5FD3D}" type="presParOf" srcId="{C43C0900-94D7-4018-BD9A-0D6F94E49138}" destId="{EE5D68F2-7A6C-4332-A2B6-F3E7FA5476CD}" srcOrd="0" destOrd="0" presId="urn:microsoft.com/office/officeart/2005/8/layout/orgChart1"/>
    <dgm:cxn modelId="{4F1BD492-1A1E-45D4-8A82-9076D36597BD}" type="presParOf" srcId="{C43C0900-94D7-4018-BD9A-0D6F94E49138}" destId="{576B5184-5DD9-4488-81D7-613A1C1E3550}" srcOrd="1" destOrd="0" presId="urn:microsoft.com/office/officeart/2005/8/layout/orgChart1"/>
    <dgm:cxn modelId="{EAF44B16-2D26-47B9-A2D4-9C00ECB032CA}" type="presParOf" srcId="{A3BB0DF5-167C-4306-B5FE-21F52698ACD1}" destId="{B172072D-EBDE-412F-837E-3D23051AFC23}" srcOrd="1" destOrd="0" presId="urn:microsoft.com/office/officeart/2005/8/layout/orgChart1"/>
    <dgm:cxn modelId="{FDCD948F-6633-4894-A75B-A35D1B8428E9}" type="presParOf" srcId="{A3BB0DF5-167C-4306-B5FE-21F52698ACD1}" destId="{26A9AECE-BA91-43BE-B61F-E9178CFCE466}" srcOrd="2" destOrd="0" presId="urn:microsoft.com/office/officeart/2005/8/layout/orgChart1"/>
    <dgm:cxn modelId="{80FC1C63-5B21-4671-8F7B-F0347D89B039}" type="presParOf" srcId="{09C67346-A727-4C69-A361-3E7BDEC33223}" destId="{ABAABAE6-FD89-43B3-A1F0-825C870FC3A7}" srcOrd="4" destOrd="0" presId="urn:microsoft.com/office/officeart/2005/8/layout/orgChart1"/>
    <dgm:cxn modelId="{56BB2CAB-F148-473C-B27B-493C26DF297A}" type="presParOf" srcId="{09C67346-A727-4C69-A361-3E7BDEC33223}" destId="{F5CE1502-1A21-4368-B08A-AE350E9F4E23}" srcOrd="5" destOrd="0" presId="urn:microsoft.com/office/officeart/2005/8/layout/orgChart1"/>
    <dgm:cxn modelId="{64E728E9-26F7-4FF5-9C99-372697B1D9C5}" type="presParOf" srcId="{F5CE1502-1A21-4368-B08A-AE350E9F4E23}" destId="{2D23B22F-2911-417F-9FFE-A825DC5784F6}" srcOrd="0" destOrd="0" presId="urn:microsoft.com/office/officeart/2005/8/layout/orgChart1"/>
    <dgm:cxn modelId="{A58D59C8-2CD9-4CB2-A576-D1F70140453E}" type="presParOf" srcId="{2D23B22F-2911-417F-9FFE-A825DC5784F6}" destId="{6D63D9C4-7D8A-42B6-B3E4-E445809F7B66}" srcOrd="0" destOrd="0" presId="urn:microsoft.com/office/officeart/2005/8/layout/orgChart1"/>
    <dgm:cxn modelId="{ED11B10B-8E44-4714-BB32-4FF92034333B}" type="presParOf" srcId="{2D23B22F-2911-417F-9FFE-A825DC5784F6}" destId="{601668C6-EF29-4209-8857-8BDD9D5ADFF1}" srcOrd="1" destOrd="0" presId="urn:microsoft.com/office/officeart/2005/8/layout/orgChart1"/>
    <dgm:cxn modelId="{416FFB8A-DD14-4591-915A-91F62D56986F}" type="presParOf" srcId="{F5CE1502-1A21-4368-B08A-AE350E9F4E23}" destId="{E962AAC1-5494-4447-BDDE-5A58BBC23B13}" srcOrd="1" destOrd="0" presId="urn:microsoft.com/office/officeart/2005/8/layout/orgChart1"/>
    <dgm:cxn modelId="{389FA20E-A624-45D4-93C3-2AF3CC5F5746}" type="presParOf" srcId="{F5CE1502-1A21-4368-B08A-AE350E9F4E23}" destId="{87463EE0-4EAF-4A37-B7CA-41712D6C16D1}" srcOrd="2" destOrd="0" presId="urn:microsoft.com/office/officeart/2005/8/layout/orgChart1"/>
    <dgm:cxn modelId="{7CD3CF4A-E10C-4452-935C-2F937A287ACE}" type="presParOf" srcId="{CA9D190E-BAF6-4542-87FC-C0073CB6C385}" destId="{B05CB5A7-1551-4F1F-A652-FB9D188DEEFD}" srcOrd="2" destOrd="0" presId="urn:microsoft.com/office/officeart/2005/8/layout/orgChart1"/>
    <dgm:cxn modelId="{1B5A6A7D-1193-43BC-9A54-F4BCC5463AD1}" type="presParOf" srcId="{4BBB0EB3-BD86-4440-8BC7-5553AB1CB669}" destId="{C1932714-AEAB-4705-A1AD-304BEB80F0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0BB287-0F55-4828-B2D0-BA7991BBA7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B106AC6-AC21-4E9F-9FE7-035E9D6658E2}">
      <dgm:prSet phldrT="[Tekst]"/>
      <dgm:spPr/>
      <dgm:t>
        <a:bodyPr/>
        <a:lstStyle/>
        <a:p>
          <a:r>
            <a:rPr lang="pl-PL" dirty="0"/>
            <a:t>Dyrektor</a:t>
          </a:r>
        </a:p>
        <a:p>
          <a:r>
            <a:rPr lang="pl-PL" dirty="0"/>
            <a:t>Jolanta Dala</a:t>
          </a:r>
        </a:p>
      </dgm:t>
    </dgm:pt>
    <dgm:pt modelId="{283F3508-0BE7-4E3C-BF49-7FCCD568BE65}" type="parTrans" cxnId="{725C226B-D2C0-48C0-A732-B5869445598C}">
      <dgm:prSet/>
      <dgm:spPr/>
      <dgm:t>
        <a:bodyPr/>
        <a:lstStyle/>
        <a:p>
          <a:endParaRPr lang="pl-PL"/>
        </a:p>
      </dgm:t>
    </dgm:pt>
    <dgm:pt modelId="{76FFBD02-7E71-4497-BF08-E2F90253BA96}" type="sibTrans" cxnId="{725C226B-D2C0-48C0-A732-B5869445598C}">
      <dgm:prSet/>
      <dgm:spPr/>
      <dgm:t>
        <a:bodyPr/>
        <a:lstStyle/>
        <a:p>
          <a:endParaRPr lang="pl-PL"/>
        </a:p>
      </dgm:t>
    </dgm:pt>
    <dgm:pt modelId="{549C1E5C-F206-4054-A24F-CA66D41BDA62}">
      <dgm:prSet phldrT="[Tekst]"/>
      <dgm:spPr/>
      <dgm:t>
        <a:bodyPr/>
        <a:lstStyle/>
        <a:p>
          <a:r>
            <a:rPr lang="pl-PL" dirty="0"/>
            <a:t>Zastępca Dyrektora</a:t>
          </a:r>
        </a:p>
        <a:p>
          <a:r>
            <a:rPr lang="pl-PL" dirty="0"/>
            <a:t>Jan Kowalski</a:t>
          </a:r>
        </a:p>
      </dgm:t>
    </dgm:pt>
    <dgm:pt modelId="{AA127AD2-4806-40D1-B5C6-C3A35CF93C91}" type="parTrans" cxnId="{ABA9BE4A-0474-455E-87F9-61E76860FD6E}">
      <dgm:prSet/>
      <dgm:spPr/>
      <dgm:t>
        <a:bodyPr/>
        <a:lstStyle/>
        <a:p>
          <a:endParaRPr lang="pl-PL"/>
        </a:p>
      </dgm:t>
    </dgm:pt>
    <dgm:pt modelId="{5DF4D245-2514-4CDB-AF84-C91105F5D22E}" type="sibTrans" cxnId="{ABA9BE4A-0474-455E-87F9-61E76860FD6E}">
      <dgm:prSet/>
      <dgm:spPr/>
      <dgm:t>
        <a:bodyPr/>
        <a:lstStyle/>
        <a:p>
          <a:endParaRPr lang="pl-PL"/>
        </a:p>
      </dgm:t>
    </dgm:pt>
    <dgm:pt modelId="{CEB40084-BB24-454E-AF5A-ECA6F47EF5AA}">
      <dgm:prSet phldrT="[Tekst]" phldr="1"/>
      <dgm:spPr/>
      <dgm:t>
        <a:bodyPr/>
        <a:lstStyle/>
        <a:p>
          <a:endParaRPr lang="pl-PL"/>
        </a:p>
      </dgm:t>
    </dgm:pt>
    <dgm:pt modelId="{21553327-AC4A-41B8-BDF4-DC07B656C085}" type="parTrans" cxnId="{E2AB0CE9-5E3C-443E-AF25-D213314AD880}">
      <dgm:prSet/>
      <dgm:spPr/>
      <dgm:t>
        <a:bodyPr/>
        <a:lstStyle/>
        <a:p>
          <a:endParaRPr lang="pl-PL"/>
        </a:p>
      </dgm:t>
    </dgm:pt>
    <dgm:pt modelId="{4F379EAE-DE7E-408E-A03A-553E97B3F925}" type="sibTrans" cxnId="{E2AB0CE9-5E3C-443E-AF25-D213314AD880}">
      <dgm:prSet/>
      <dgm:spPr/>
      <dgm:t>
        <a:bodyPr/>
        <a:lstStyle/>
        <a:p>
          <a:endParaRPr lang="pl-PL"/>
        </a:p>
      </dgm:t>
    </dgm:pt>
    <dgm:pt modelId="{ECEA23ED-EE5E-48E7-B942-AF2ECB51EB94}">
      <dgm:prSet phldrT="[Tekst]" phldr="1"/>
      <dgm:spPr/>
      <dgm:t>
        <a:bodyPr/>
        <a:lstStyle/>
        <a:p>
          <a:endParaRPr lang="pl-PL"/>
        </a:p>
      </dgm:t>
    </dgm:pt>
    <dgm:pt modelId="{C68FDD18-FE40-4FF0-8D9B-0553EFD2F9F3}" type="parTrans" cxnId="{7E751059-9896-4C23-90B6-6737CDE2AAE4}">
      <dgm:prSet/>
      <dgm:spPr/>
      <dgm:t>
        <a:bodyPr/>
        <a:lstStyle/>
        <a:p>
          <a:endParaRPr lang="pl-PL"/>
        </a:p>
      </dgm:t>
    </dgm:pt>
    <dgm:pt modelId="{D04917AB-7805-454C-B82A-7CC9DE66781E}" type="sibTrans" cxnId="{7E751059-9896-4C23-90B6-6737CDE2AAE4}">
      <dgm:prSet/>
      <dgm:spPr/>
      <dgm:t>
        <a:bodyPr/>
        <a:lstStyle/>
        <a:p>
          <a:endParaRPr lang="pl-PL"/>
        </a:p>
      </dgm:t>
    </dgm:pt>
    <dgm:pt modelId="{B9E0F0D7-E76D-4189-B51B-1FA59BD70A8D}">
      <dgm:prSet/>
      <dgm:spPr/>
      <dgm:t>
        <a:bodyPr/>
        <a:lstStyle/>
        <a:p>
          <a:r>
            <a:rPr lang="pl-PL" dirty="0"/>
            <a:t>Zespół 10 programistów</a:t>
          </a:r>
        </a:p>
      </dgm:t>
    </dgm:pt>
    <dgm:pt modelId="{4034C4B2-FB1F-4197-9F51-B5C7031AE39D}" type="parTrans" cxnId="{ED6E2164-19E8-4C6D-BD87-890F09D86E6D}">
      <dgm:prSet/>
      <dgm:spPr/>
      <dgm:t>
        <a:bodyPr/>
        <a:lstStyle/>
        <a:p>
          <a:endParaRPr lang="pl-PL"/>
        </a:p>
      </dgm:t>
    </dgm:pt>
    <dgm:pt modelId="{D5D60156-1065-41DE-B19F-3154439D9CEF}" type="sibTrans" cxnId="{ED6E2164-19E8-4C6D-BD87-890F09D86E6D}">
      <dgm:prSet/>
      <dgm:spPr/>
      <dgm:t>
        <a:bodyPr/>
        <a:lstStyle/>
        <a:p>
          <a:endParaRPr lang="pl-PL"/>
        </a:p>
      </dgm:t>
    </dgm:pt>
    <dgm:pt modelId="{4BB0724C-1290-41C1-A5C9-D2C9C42E54B3}">
      <dgm:prSet/>
      <dgm:spPr/>
      <dgm:t>
        <a:bodyPr/>
        <a:lstStyle/>
        <a:p>
          <a:endParaRPr lang="pl-PL"/>
        </a:p>
      </dgm:t>
    </dgm:pt>
    <dgm:pt modelId="{D96CB2B7-E1ED-43CB-9B5B-810D5BAB8A3D}" type="parTrans" cxnId="{92B26CBA-D5AB-434C-963B-7B4A065994F1}">
      <dgm:prSet/>
      <dgm:spPr/>
      <dgm:t>
        <a:bodyPr/>
        <a:lstStyle/>
        <a:p>
          <a:endParaRPr lang="pl-PL"/>
        </a:p>
      </dgm:t>
    </dgm:pt>
    <dgm:pt modelId="{00172CCB-6345-4B5B-8194-8CAD2375E58A}" type="sibTrans" cxnId="{92B26CBA-D5AB-434C-963B-7B4A065994F1}">
      <dgm:prSet/>
      <dgm:spPr/>
      <dgm:t>
        <a:bodyPr/>
        <a:lstStyle/>
        <a:p>
          <a:endParaRPr lang="pl-PL"/>
        </a:p>
      </dgm:t>
    </dgm:pt>
    <dgm:pt modelId="{4D2B901C-3279-4199-9F26-30BA876E0645}" type="pres">
      <dgm:prSet presAssocID="{CB0BB287-0F55-4828-B2D0-BA7991BBA7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E4FF9C-B824-4C31-80B1-ACB9A0A2E8A1}" type="pres">
      <dgm:prSet presAssocID="{AB106AC6-AC21-4E9F-9FE7-035E9D6658E2}" presName="hierRoot1" presStyleCnt="0">
        <dgm:presLayoutVars>
          <dgm:hierBranch val="init"/>
        </dgm:presLayoutVars>
      </dgm:prSet>
      <dgm:spPr/>
    </dgm:pt>
    <dgm:pt modelId="{A784AA7F-BBA2-495C-9EA1-5B4B7D21C376}" type="pres">
      <dgm:prSet presAssocID="{AB106AC6-AC21-4E9F-9FE7-035E9D6658E2}" presName="rootComposite1" presStyleCnt="0"/>
      <dgm:spPr/>
    </dgm:pt>
    <dgm:pt modelId="{0267B83A-506C-446C-AAEF-A40CC04F93BA}" type="pres">
      <dgm:prSet presAssocID="{AB106AC6-AC21-4E9F-9FE7-035E9D6658E2}" presName="rootText1" presStyleLbl="node0" presStyleIdx="0" presStyleCnt="1">
        <dgm:presLayoutVars>
          <dgm:chPref val="3"/>
        </dgm:presLayoutVars>
      </dgm:prSet>
      <dgm:spPr/>
    </dgm:pt>
    <dgm:pt modelId="{115ECAEF-353B-49DD-A9E7-C69D58FE0F3A}" type="pres">
      <dgm:prSet presAssocID="{AB106AC6-AC21-4E9F-9FE7-035E9D6658E2}" presName="rootConnector1" presStyleLbl="node1" presStyleIdx="0" presStyleCnt="0"/>
      <dgm:spPr/>
    </dgm:pt>
    <dgm:pt modelId="{6D10C379-9F96-4524-9E92-178B47CF5F98}" type="pres">
      <dgm:prSet presAssocID="{AB106AC6-AC21-4E9F-9FE7-035E9D6658E2}" presName="hierChild2" presStyleCnt="0"/>
      <dgm:spPr/>
    </dgm:pt>
    <dgm:pt modelId="{FAC113C2-E739-4388-B337-E78562E60C95}" type="pres">
      <dgm:prSet presAssocID="{AA127AD2-4806-40D1-B5C6-C3A35CF93C91}" presName="Name37" presStyleLbl="parChTrans1D2" presStyleIdx="0" presStyleCnt="3"/>
      <dgm:spPr/>
    </dgm:pt>
    <dgm:pt modelId="{9A105FE0-C04E-4829-9781-FCB6F1D15E27}" type="pres">
      <dgm:prSet presAssocID="{549C1E5C-F206-4054-A24F-CA66D41BDA62}" presName="hierRoot2" presStyleCnt="0">
        <dgm:presLayoutVars>
          <dgm:hierBranch val="init"/>
        </dgm:presLayoutVars>
      </dgm:prSet>
      <dgm:spPr/>
    </dgm:pt>
    <dgm:pt modelId="{2D8144BB-6FC5-4A0F-9909-7C8A293681F0}" type="pres">
      <dgm:prSet presAssocID="{549C1E5C-F206-4054-A24F-CA66D41BDA62}" presName="rootComposite" presStyleCnt="0"/>
      <dgm:spPr/>
    </dgm:pt>
    <dgm:pt modelId="{2092B89A-BDEC-4EC4-80D3-4C7AC6B29427}" type="pres">
      <dgm:prSet presAssocID="{549C1E5C-F206-4054-A24F-CA66D41BDA62}" presName="rootText" presStyleLbl="node2" presStyleIdx="0" presStyleCnt="3" custScaleX="96547" custScaleY="96969">
        <dgm:presLayoutVars>
          <dgm:chPref val="3"/>
        </dgm:presLayoutVars>
      </dgm:prSet>
      <dgm:spPr/>
    </dgm:pt>
    <dgm:pt modelId="{153F30E8-4049-438B-8E49-974E6A79310A}" type="pres">
      <dgm:prSet presAssocID="{549C1E5C-F206-4054-A24F-CA66D41BDA62}" presName="rootConnector" presStyleLbl="node2" presStyleIdx="0" presStyleCnt="3"/>
      <dgm:spPr/>
    </dgm:pt>
    <dgm:pt modelId="{001ED178-2699-4059-BB9E-98925E47B704}" type="pres">
      <dgm:prSet presAssocID="{549C1E5C-F206-4054-A24F-CA66D41BDA62}" presName="hierChild4" presStyleCnt="0"/>
      <dgm:spPr/>
    </dgm:pt>
    <dgm:pt modelId="{2ACB07C6-76A6-49A4-99B6-63EC290F0692}" type="pres">
      <dgm:prSet presAssocID="{4034C4B2-FB1F-4197-9F51-B5C7031AE39D}" presName="Name37" presStyleLbl="parChTrans1D3" presStyleIdx="0" presStyleCnt="2"/>
      <dgm:spPr/>
    </dgm:pt>
    <dgm:pt modelId="{BF46D3D4-DDC9-456A-9455-3030DF4A63B2}" type="pres">
      <dgm:prSet presAssocID="{B9E0F0D7-E76D-4189-B51B-1FA59BD70A8D}" presName="hierRoot2" presStyleCnt="0">
        <dgm:presLayoutVars>
          <dgm:hierBranch val="init"/>
        </dgm:presLayoutVars>
      </dgm:prSet>
      <dgm:spPr/>
    </dgm:pt>
    <dgm:pt modelId="{BC855B70-1F66-468D-A093-6D9AFA473E07}" type="pres">
      <dgm:prSet presAssocID="{B9E0F0D7-E76D-4189-B51B-1FA59BD70A8D}" presName="rootComposite" presStyleCnt="0"/>
      <dgm:spPr/>
    </dgm:pt>
    <dgm:pt modelId="{031CFAF8-17DA-487B-B113-BE9D9AB0B225}" type="pres">
      <dgm:prSet presAssocID="{B9E0F0D7-E76D-4189-B51B-1FA59BD70A8D}" presName="rootText" presStyleLbl="node3" presStyleIdx="0" presStyleCnt="2">
        <dgm:presLayoutVars>
          <dgm:chPref val="3"/>
        </dgm:presLayoutVars>
      </dgm:prSet>
      <dgm:spPr/>
    </dgm:pt>
    <dgm:pt modelId="{7D29FF68-AF30-4003-BF9C-686F5B972365}" type="pres">
      <dgm:prSet presAssocID="{B9E0F0D7-E76D-4189-B51B-1FA59BD70A8D}" presName="rootConnector" presStyleLbl="node3" presStyleIdx="0" presStyleCnt="2"/>
      <dgm:spPr/>
    </dgm:pt>
    <dgm:pt modelId="{240975E5-A68A-4093-A53A-E9ABD14CCD06}" type="pres">
      <dgm:prSet presAssocID="{B9E0F0D7-E76D-4189-B51B-1FA59BD70A8D}" presName="hierChild4" presStyleCnt="0"/>
      <dgm:spPr/>
    </dgm:pt>
    <dgm:pt modelId="{FFA60770-752B-477A-ADED-AA03BA2909D0}" type="pres">
      <dgm:prSet presAssocID="{B9E0F0D7-E76D-4189-B51B-1FA59BD70A8D}" presName="hierChild5" presStyleCnt="0"/>
      <dgm:spPr/>
    </dgm:pt>
    <dgm:pt modelId="{A1D99BAD-3D6C-423F-BE82-C166E0326027}" type="pres">
      <dgm:prSet presAssocID="{D96CB2B7-E1ED-43CB-9B5B-810D5BAB8A3D}" presName="Name37" presStyleLbl="parChTrans1D3" presStyleIdx="1" presStyleCnt="2"/>
      <dgm:spPr/>
    </dgm:pt>
    <dgm:pt modelId="{1D06662C-4766-4E0E-A060-4425859E484A}" type="pres">
      <dgm:prSet presAssocID="{4BB0724C-1290-41C1-A5C9-D2C9C42E54B3}" presName="hierRoot2" presStyleCnt="0">
        <dgm:presLayoutVars>
          <dgm:hierBranch val="init"/>
        </dgm:presLayoutVars>
      </dgm:prSet>
      <dgm:spPr/>
    </dgm:pt>
    <dgm:pt modelId="{F8D7204A-B60B-4A02-9A3D-3BAD1BB6DCB2}" type="pres">
      <dgm:prSet presAssocID="{4BB0724C-1290-41C1-A5C9-D2C9C42E54B3}" presName="rootComposite" presStyleCnt="0"/>
      <dgm:spPr/>
    </dgm:pt>
    <dgm:pt modelId="{2C31E51A-3BA4-47CE-BCDE-BFB13F007095}" type="pres">
      <dgm:prSet presAssocID="{4BB0724C-1290-41C1-A5C9-D2C9C42E54B3}" presName="rootText" presStyleLbl="node3" presStyleIdx="1" presStyleCnt="2">
        <dgm:presLayoutVars>
          <dgm:chPref val="3"/>
        </dgm:presLayoutVars>
      </dgm:prSet>
      <dgm:spPr/>
    </dgm:pt>
    <dgm:pt modelId="{3DDC3596-D1F6-451D-B17F-386478A6D1AF}" type="pres">
      <dgm:prSet presAssocID="{4BB0724C-1290-41C1-A5C9-D2C9C42E54B3}" presName="rootConnector" presStyleLbl="node3" presStyleIdx="1" presStyleCnt="2"/>
      <dgm:spPr/>
    </dgm:pt>
    <dgm:pt modelId="{A7E84ADB-1D57-4B27-A48D-1DE5589E6C06}" type="pres">
      <dgm:prSet presAssocID="{4BB0724C-1290-41C1-A5C9-D2C9C42E54B3}" presName="hierChild4" presStyleCnt="0"/>
      <dgm:spPr/>
    </dgm:pt>
    <dgm:pt modelId="{C134290C-A255-402A-A886-91E43006024D}" type="pres">
      <dgm:prSet presAssocID="{4BB0724C-1290-41C1-A5C9-D2C9C42E54B3}" presName="hierChild5" presStyleCnt="0"/>
      <dgm:spPr/>
    </dgm:pt>
    <dgm:pt modelId="{07375E4A-782D-4903-81EB-EEFF50D68755}" type="pres">
      <dgm:prSet presAssocID="{549C1E5C-F206-4054-A24F-CA66D41BDA62}" presName="hierChild5" presStyleCnt="0"/>
      <dgm:spPr/>
    </dgm:pt>
    <dgm:pt modelId="{1E807164-B3BB-412D-AECB-645E83079763}" type="pres">
      <dgm:prSet presAssocID="{21553327-AC4A-41B8-BDF4-DC07B656C085}" presName="Name37" presStyleLbl="parChTrans1D2" presStyleIdx="1" presStyleCnt="3"/>
      <dgm:spPr/>
    </dgm:pt>
    <dgm:pt modelId="{B5FA7D9A-CE15-4FE8-A5AB-E073ABC57CEC}" type="pres">
      <dgm:prSet presAssocID="{CEB40084-BB24-454E-AF5A-ECA6F47EF5AA}" presName="hierRoot2" presStyleCnt="0">
        <dgm:presLayoutVars>
          <dgm:hierBranch val="init"/>
        </dgm:presLayoutVars>
      </dgm:prSet>
      <dgm:spPr/>
    </dgm:pt>
    <dgm:pt modelId="{73998EA7-6FD6-4412-B403-2B338DF7C7A1}" type="pres">
      <dgm:prSet presAssocID="{CEB40084-BB24-454E-AF5A-ECA6F47EF5AA}" presName="rootComposite" presStyleCnt="0"/>
      <dgm:spPr/>
    </dgm:pt>
    <dgm:pt modelId="{D9BA0207-71C5-4A77-97D4-7863AEAD6AAA}" type="pres">
      <dgm:prSet presAssocID="{CEB40084-BB24-454E-AF5A-ECA6F47EF5AA}" presName="rootText" presStyleLbl="node2" presStyleIdx="1" presStyleCnt="3">
        <dgm:presLayoutVars>
          <dgm:chPref val="3"/>
        </dgm:presLayoutVars>
      </dgm:prSet>
      <dgm:spPr/>
    </dgm:pt>
    <dgm:pt modelId="{B09ED335-ED22-450D-A6E6-853BEB18AAD2}" type="pres">
      <dgm:prSet presAssocID="{CEB40084-BB24-454E-AF5A-ECA6F47EF5AA}" presName="rootConnector" presStyleLbl="node2" presStyleIdx="1" presStyleCnt="3"/>
      <dgm:spPr/>
    </dgm:pt>
    <dgm:pt modelId="{E53075A2-328E-4694-9C73-70A63F49D7F3}" type="pres">
      <dgm:prSet presAssocID="{CEB40084-BB24-454E-AF5A-ECA6F47EF5AA}" presName="hierChild4" presStyleCnt="0"/>
      <dgm:spPr/>
    </dgm:pt>
    <dgm:pt modelId="{70BC0778-48EF-4DEB-AB0C-DF7605D216C8}" type="pres">
      <dgm:prSet presAssocID="{CEB40084-BB24-454E-AF5A-ECA6F47EF5AA}" presName="hierChild5" presStyleCnt="0"/>
      <dgm:spPr/>
    </dgm:pt>
    <dgm:pt modelId="{C6133E7B-9CEE-47B0-9446-5C8CD52E6BB4}" type="pres">
      <dgm:prSet presAssocID="{C68FDD18-FE40-4FF0-8D9B-0553EFD2F9F3}" presName="Name37" presStyleLbl="parChTrans1D2" presStyleIdx="2" presStyleCnt="3"/>
      <dgm:spPr/>
    </dgm:pt>
    <dgm:pt modelId="{548EE094-F417-4050-B777-790B85CE2D03}" type="pres">
      <dgm:prSet presAssocID="{ECEA23ED-EE5E-48E7-B942-AF2ECB51EB94}" presName="hierRoot2" presStyleCnt="0">
        <dgm:presLayoutVars>
          <dgm:hierBranch val="init"/>
        </dgm:presLayoutVars>
      </dgm:prSet>
      <dgm:spPr/>
    </dgm:pt>
    <dgm:pt modelId="{893ECD83-0990-488F-86CA-982A6B91DD21}" type="pres">
      <dgm:prSet presAssocID="{ECEA23ED-EE5E-48E7-B942-AF2ECB51EB94}" presName="rootComposite" presStyleCnt="0"/>
      <dgm:spPr/>
    </dgm:pt>
    <dgm:pt modelId="{304B6DE2-9F6B-4897-978E-72BF8EDCC469}" type="pres">
      <dgm:prSet presAssocID="{ECEA23ED-EE5E-48E7-B942-AF2ECB51EB94}" presName="rootText" presStyleLbl="node2" presStyleIdx="2" presStyleCnt="3">
        <dgm:presLayoutVars>
          <dgm:chPref val="3"/>
        </dgm:presLayoutVars>
      </dgm:prSet>
      <dgm:spPr/>
    </dgm:pt>
    <dgm:pt modelId="{837C4DD8-0AAA-4CBA-A1B6-FB142CF07919}" type="pres">
      <dgm:prSet presAssocID="{ECEA23ED-EE5E-48E7-B942-AF2ECB51EB94}" presName="rootConnector" presStyleLbl="node2" presStyleIdx="2" presStyleCnt="3"/>
      <dgm:spPr/>
    </dgm:pt>
    <dgm:pt modelId="{288B9CA4-27F3-4DF6-930C-D31BD1AF8C2B}" type="pres">
      <dgm:prSet presAssocID="{ECEA23ED-EE5E-48E7-B942-AF2ECB51EB94}" presName="hierChild4" presStyleCnt="0"/>
      <dgm:spPr/>
    </dgm:pt>
    <dgm:pt modelId="{B0E361A8-E83C-410D-840C-D0ED4D7F4238}" type="pres">
      <dgm:prSet presAssocID="{ECEA23ED-EE5E-48E7-B942-AF2ECB51EB94}" presName="hierChild5" presStyleCnt="0"/>
      <dgm:spPr/>
    </dgm:pt>
    <dgm:pt modelId="{8B5254C2-AF99-4FBD-A489-E0D9204CF60E}" type="pres">
      <dgm:prSet presAssocID="{AB106AC6-AC21-4E9F-9FE7-035E9D6658E2}" presName="hierChild3" presStyleCnt="0"/>
      <dgm:spPr/>
    </dgm:pt>
  </dgm:ptLst>
  <dgm:cxnLst>
    <dgm:cxn modelId="{FC10A810-8334-4518-B3BC-402321E7BAF4}" type="presOf" srcId="{4034C4B2-FB1F-4197-9F51-B5C7031AE39D}" destId="{2ACB07C6-76A6-49A4-99B6-63EC290F0692}" srcOrd="0" destOrd="0" presId="urn:microsoft.com/office/officeart/2005/8/layout/orgChart1"/>
    <dgm:cxn modelId="{D391B814-9E81-404B-B979-2FA5B017975F}" type="presOf" srcId="{CEB40084-BB24-454E-AF5A-ECA6F47EF5AA}" destId="{B09ED335-ED22-450D-A6E6-853BEB18AAD2}" srcOrd="1" destOrd="0" presId="urn:microsoft.com/office/officeart/2005/8/layout/orgChart1"/>
    <dgm:cxn modelId="{4439F417-1DE6-46D3-AE23-155A57DD7501}" type="presOf" srcId="{4BB0724C-1290-41C1-A5C9-D2C9C42E54B3}" destId="{2C31E51A-3BA4-47CE-BCDE-BFB13F007095}" srcOrd="0" destOrd="0" presId="urn:microsoft.com/office/officeart/2005/8/layout/orgChart1"/>
    <dgm:cxn modelId="{93251929-88EF-4EBD-B87B-C43CD2F845D7}" type="presOf" srcId="{AB106AC6-AC21-4E9F-9FE7-035E9D6658E2}" destId="{0267B83A-506C-446C-AAEF-A40CC04F93BA}" srcOrd="0" destOrd="0" presId="urn:microsoft.com/office/officeart/2005/8/layout/orgChart1"/>
    <dgm:cxn modelId="{ED6E2164-19E8-4C6D-BD87-890F09D86E6D}" srcId="{549C1E5C-F206-4054-A24F-CA66D41BDA62}" destId="{B9E0F0D7-E76D-4189-B51B-1FA59BD70A8D}" srcOrd="0" destOrd="0" parTransId="{4034C4B2-FB1F-4197-9F51-B5C7031AE39D}" sibTransId="{D5D60156-1065-41DE-B19F-3154439D9CEF}"/>
    <dgm:cxn modelId="{ABA9BE4A-0474-455E-87F9-61E76860FD6E}" srcId="{AB106AC6-AC21-4E9F-9FE7-035E9D6658E2}" destId="{549C1E5C-F206-4054-A24F-CA66D41BDA62}" srcOrd="0" destOrd="0" parTransId="{AA127AD2-4806-40D1-B5C6-C3A35CF93C91}" sibTransId="{5DF4D245-2514-4CDB-AF84-C91105F5D22E}"/>
    <dgm:cxn modelId="{725C226B-D2C0-48C0-A732-B5869445598C}" srcId="{CB0BB287-0F55-4828-B2D0-BA7991BBA767}" destId="{AB106AC6-AC21-4E9F-9FE7-035E9D6658E2}" srcOrd="0" destOrd="0" parTransId="{283F3508-0BE7-4E3C-BF49-7FCCD568BE65}" sibTransId="{76FFBD02-7E71-4497-BF08-E2F90253BA96}"/>
    <dgm:cxn modelId="{922EC651-8045-4C8A-8F7A-E833D0C9B22D}" type="presOf" srcId="{4BB0724C-1290-41C1-A5C9-D2C9C42E54B3}" destId="{3DDC3596-D1F6-451D-B17F-386478A6D1AF}" srcOrd="1" destOrd="0" presId="urn:microsoft.com/office/officeart/2005/8/layout/orgChart1"/>
    <dgm:cxn modelId="{D63CD352-B037-4960-A4AA-3A6BBD64FE8D}" type="presOf" srcId="{AB106AC6-AC21-4E9F-9FE7-035E9D6658E2}" destId="{115ECAEF-353B-49DD-A9E7-C69D58FE0F3A}" srcOrd="1" destOrd="0" presId="urn:microsoft.com/office/officeart/2005/8/layout/orgChart1"/>
    <dgm:cxn modelId="{1070E577-0451-4EC7-BF4F-C29BED7F1094}" type="presOf" srcId="{CEB40084-BB24-454E-AF5A-ECA6F47EF5AA}" destId="{D9BA0207-71C5-4A77-97D4-7863AEAD6AAA}" srcOrd="0" destOrd="0" presId="urn:microsoft.com/office/officeart/2005/8/layout/orgChart1"/>
    <dgm:cxn modelId="{7E751059-9896-4C23-90B6-6737CDE2AAE4}" srcId="{AB106AC6-AC21-4E9F-9FE7-035E9D6658E2}" destId="{ECEA23ED-EE5E-48E7-B942-AF2ECB51EB94}" srcOrd="2" destOrd="0" parTransId="{C68FDD18-FE40-4FF0-8D9B-0553EFD2F9F3}" sibTransId="{D04917AB-7805-454C-B82A-7CC9DE66781E}"/>
    <dgm:cxn modelId="{F150007D-5A57-4538-BCF2-44B8B8689372}" type="presOf" srcId="{ECEA23ED-EE5E-48E7-B942-AF2ECB51EB94}" destId="{304B6DE2-9F6B-4897-978E-72BF8EDCC469}" srcOrd="0" destOrd="0" presId="urn:microsoft.com/office/officeart/2005/8/layout/orgChart1"/>
    <dgm:cxn modelId="{F4BEEA7D-12A0-4DF9-80B0-E91476D7D1B4}" type="presOf" srcId="{B9E0F0D7-E76D-4189-B51B-1FA59BD70A8D}" destId="{7D29FF68-AF30-4003-BF9C-686F5B972365}" srcOrd="1" destOrd="0" presId="urn:microsoft.com/office/officeart/2005/8/layout/orgChart1"/>
    <dgm:cxn modelId="{E2BC277E-D02E-4E1D-B33B-CC2F72C9EC05}" type="presOf" srcId="{B9E0F0D7-E76D-4189-B51B-1FA59BD70A8D}" destId="{031CFAF8-17DA-487B-B113-BE9D9AB0B225}" srcOrd="0" destOrd="0" presId="urn:microsoft.com/office/officeart/2005/8/layout/orgChart1"/>
    <dgm:cxn modelId="{0DDC338A-81FC-48F2-9533-20B4C724A63B}" type="presOf" srcId="{21553327-AC4A-41B8-BDF4-DC07B656C085}" destId="{1E807164-B3BB-412D-AECB-645E83079763}" srcOrd="0" destOrd="0" presId="urn:microsoft.com/office/officeart/2005/8/layout/orgChart1"/>
    <dgm:cxn modelId="{45ECF094-F120-4833-9238-1C8ABC1FE64F}" type="presOf" srcId="{549C1E5C-F206-4054-A24F-CA66D41BDA62}" destId="{153F30E8-4049-438B-8E49-974E6A79310A}" srcOrd="1" destOrd="0" presId="urn:microsoft.com/office/officeart/2005/8/layout/orgChart1"/>
    <dgm:cxn modelId="{1277979E-6C62-4B46-AEE0-C2B768C5191A}" type="presOf" srcId="{D96CB2B7-E1ED-43CB-9B5B-810D5BAB8A3D}" destId="{A1D99BAD-3D6C-423F-BE82-C166E0326027}" srcOrd="0" destOrd="0" presId="urn:microsoft.com/office/officeart/2005/8/layout/orgChart1"/>
    <dgm:cxn modelId="{C631D0AF-4923-433B-A07B-3CF4579387EF}" type="presOf" srcId="{549C1E5C-F206-4054-A24F-CA66D41BDA62}" destId="{2092B89A-BDEC-4EC4-80D3-4C7AC6B29427}" srcOrd="0" destOrd="0" presId="urn:microsoft.com/office/officeart/2005/8/layout/orgChart1"/>
    <dgm:cxn modelId="{92B26CBA-D5AB-434C-963B-7B4A065994F1}" srcId="{549C1E5C-F206-4054-A24F-CA66D41BDA62}" destId="{4BB0724C-1290-41C1-A5C9-D2C9C42E54B3}" srcOrd="1" destOrd="0" parTransId="{D96CB2B7-E1ED-43CB-9B5B-810D5BAB8A3D}" sibTransId="{00172CCB-6345-4B5B-8194-8CAD2375E58A}"/>
    <dgm:cxn modelId="{7B346FBF-90D2-4D2A-8CE7-F9F12C61E13D}" type="presOf" srcId="{AA127AD2-4806-40D1-B5C6-C3A35CF93C91}" destId="{FAC113C2-E739-4388-B337-E78562E60C95}" srcOrd="0" destOrd="0" presId="urn:microsoft.com/office/officeart/2005/8/layout/orgChart1"/>
    <dgm:cxn modelId="{E41476C1-8160-441A-8B24-18DCCA25A015}" type="presOf" srcId="{CB0BB287-0F55-4828-B2D0-BA7991BBA767}" destId="{4D2B901C-3279-4199-9F26-30BA876E0645}" srcOrd="0" destOrd="0" presId="urn:microsoft.com/office/officeart/2005/8/layout/orgChart1"/>
    <dgm:cxn modelId="{4F647BCB-CDCB-4F7D-9E38-C79E82FE8409}" type="presOf" srcId="{ECEA23ED-EE5E-48E7-B942-AF2ECB51EB94}" destId="{837C4DD8-0AAA-4CBA-A1B6-FB142CF07919}" srcOrd="1" destOrd="0" presId="urn:microsoft.com/office/officeart/2005/8/layout/orgChart1"/>
    <dgm:cxn modelId="{2D2996E6-97A0-4461-AB5A-D1DF0B95913C}" type="presOf" srcId="{C68FDD18-FE40-4FF0-8D9B-0553EFD2F9F3}" destId="{C6133E7B-9CEE-47B0-9446-5C8CD52E6BB4}" srcOrd="0" destOrd="0" presId="urn:microsoft.com/office/officeart/2005/8/layout/orgChart1"/>
    <dgm:cxn modelId="{E2AB0CE9-5E3C-443E-AF25-D213314AD880}" srcId="{AB106AC6-AC21-4E9F-9FE7-035E9D6658E2}" destId="{CEB40084-BB24-454E-AF5A-ECA6F47EF5AA}" srcOrd="1" destOrd="0" parTransId="{21553327-AC4A-41B8-BDF4-DC07B656C085}" sibTransId="{4F379EAE-DE7E-408E-A03A-553E97B3F925}"/>
    <dgm:cxn modelId="{68F8CDBE-31B6-4404-A876-8EBCC69013F7}" type="presParOf" srcId="{4D2B901C-3279-4199-9F26-30BA876E0645}" destId="{9DE4FF9C-B824-4C31-80B1-ACB9A0A2E8A1}" srcOrd="0" destOrd="0" presId="urn:microsoft.com/office/officeart/2005/8/layout/orgChart1"/>
    <dgm:cxn modelId="{8D3EEF3E-9B9A-40B7-A98E-ED61AED0EF21}" type="presParOf" srcId="{9DE4FF9C-B824-4C31-80B1-ACB9A0A2E8A1}" destId="{A784AA7F-BBA2-495C-9EA1-5B4B7D21C376}" srcOrd="0" destOrd="0" presId="urn:microsoft.com/office/officeart/2005/8/layout/orgChart1"/>
    <dgm:cxn modelId="{1ADFA5A5-1F8B-4954-96BB-5C2B51F9689B}" type="presParOf" srcId="{A784AA7F-BBA2-495C-9EA1-5B4B7D21C376}" destId="{0267B83A-506C-446C-AAEF-A40CC04F93BA}" srcOrd="0" destOrd="0" presId="urn:microsoft.com/office/officeart/2005/8/layout/orgChart1"/>
    <dgm:cxn modelId="{7571B3F0-1CB0-4106-ABD8-40B409B15747}" type="presParOf" srcId="{A784AA7F-BBA2-495C-9EA1-5B4B7D21C376}" destId="{115ECAEF-353B-49DD-A9E7-C69D58FE0F3A}" srcOrd="1" destOrd="0" presId="urn:microsoft.com/office/officeart/2005/8/layout/orgChart1"/>
    <dgm:cxn modelId="{9F3CFC00-B78E-4256-80B5-7C66505D694C}" type="presParOf" srcId="{9DE4FF9C-B824-4C31-80B1-ACB9A0A2E8A1}" destId="{6D10C379-9F96-4524-9E92-178B47CF5F98}" srcOrd="1" destOrd="0" presId="urn:microsoft.com/office/officeart/2005/8/layout/orgChart1"/>
    <dgm:cxn modelId="{2DBF8F29-3AEE-4288-BBFD-9A4C780975C1}" type="presParOf" srcId="{6D10C379-9F96-4524-9E92-178B47CF5F98}" destId="{FAC113C2-E739-4388-B337-E78562E60C95}" srcOrd="0" destOrd="0" presId="urn:microsoft.com/office/officeart/2005/8/layout/orgChart1"/>
    <dgm:cxn modelId="{B8B9C76F-407B-42CA-BD08-6948D2BD460B}" type="presParOf" srcId="{6D10C379-9F96-4524-9E92-178B47CF5F98}" destId="{9A105FE0-C04E-4829-9781-FCB6F1D15E27}" srcOrd="1" destOrd="0" presId="urn:microsoft.com/office/officeart/2005/8/layout/orgChart1"/>
    <dgm:cxn modelId="{052F2180-A133-4D8E-8C53-4C1D2748D864}" type="presParOf" srcId="{9A105FE0-C04E-4829-9781-FCB6F1D15E27}" destId="{2D8144BB-6FC5-4A0F-9909-7C8A293681F0}" srcOrd="0" destOrd="0" presId="urn:microsoft.com/office/officeart/2005/8/layout/orgChart1"/>
    <dgm:cxn modelId="{D470E3F1-A0C6-4F0C-914E-8F2CE6C7F69F}" type="presParOf" srcId="{2D8144BB-6FC5-4A0F-9909-7C8A293681F0}" destId="{2092B89A-BDEC-4EC4-80D3-4C7AC6B29427}" srcOrd="0" destOrd="0" presId="urn:microsoft.com/office/officeart/2005/8/layout/orgChart1"/>
    <dgm:cxn modelId="{4D2967D9-4575-4248-BA29-573E245A8A0B}" type="presParOf" srcId="{2D8144BB-6FC5-4A0F-9909-7C8A293681F0}" destId="{153F30E8-4049-438B-8E49-974E6A79310A}" srcOrd="1" destOrd="0" presId="urn:microsoft.com/office/officeart/2005/8/layout/orgChart1"/>
    <dgm:cxn modelId="{418A83F9-A7E6-4DC5-BC89-AEC2A9EF2F8D}" type="presParOf" srcId="{9A105FE0-C04E-4829-9781-FCB6F1D15E27}" destId="{001ED178-2699-4059-BB9E-98925E47B704}" srcOrd="1" destOrd="0" presId="urn:microsoft.com/office/officeart/2005/8/layout/orgChart1"/>
    <dgm:cxn modelId="{2CB47E59-6371-411F-B2B0-0EA4550E439F}" type="presParOf" srcId="{001ED178-2699-4059-BB9E-98925E47B704}" destId="{2ACB07C6-76A6-49A4-99B6-63EC290F0692}" srcOrd="0" destOrd="0" presId="urn:microsoft.com/office/officeart/2005/8/layout/orgChart1"/>
    <dgm:cxn modelId="{34EBF271-2AC0-479F-96D5-EC19F962BA0A}" type="presParOf" srcId="{001ED178-2699-4059-BB9E-98925E47B704}" destId="{BF46D3D4-DDC9-456A-9455-3030DF4A63B2}" srcOrd="1" destOrd="0" presId="urn:microsoft.com/office/officeart/2005/8/layout/orgChart1"/>
    <dgm:cxn modelId="{4FEC20D1-C1BF-4380-89EB-FDE89B45ACDB}" type="presParOf" srcId="{BF46D3D4-DDC9-456A-9455-3030DF4A63B2}" destId="{BC855B70-1F66-468D-A093-6D9AFA473E07}" srcOrd="0" destOrd="0" presId="urn:microsoft.com/office/officeart/2005/8/layout/orgChart1"/>
    <dgm:cxn modelId="{ABDD8784-4C0F-4ACC-8FFC-AB037ABA91E5}" type="presParOf" srcId="{BC855B70-1F66-468D-A093-6D9AFA473E07}" destId="{031CFAF8-17DA-487B-B113-BE9D9AB0B225}" srcOrd="0" destOrd="0" presId="urn:microsoft.com/office/officeart/2005/8/layout/orgChart1"/>
    <dgm:cxn modelId="{354904E6-A651-4B5A-8AA8-3FBA2656B2A8}" type="presParOf" srcId="{BC855B70-1F66-468D-A093-6D9AFA473E07}" destId="{7D29FF68-AF30-4003-BF9C-686F5B972365}" srcOrd="1" destOrd="0" presId="urn:microsoft.com/office/officeart/2005/8/layout/orgChart1"/>
    <dgm:cxn modelId="{72B05B2C-47A1-4930-A0F2-DB2F8052383E}" type="presParOf" srcId="{BF46D3D4-DDC9-456A-9455-3030DF4A63B2}" destId="{240975E5-A68A-4093-A53A-E9ABD14CCD06}" srcOrd="1" destOrd="0" presId="urn:microsoft.com/office/officeart/2005/8/layout/orgChart1"/>
    <dgm:cxn modelId="{0C6F46BC-DFE6-47E5-BE3D-1926A0D69AE8}" type="presParOf" srcId="{BF46D3D4-DDC9-456A-9455-3030DF4A63B2}" destId="{FFA60770-752B-477A-ADED-AA03BA2909D0}" srcOrd="2" destOrd="0" presId="urn:microsoft.com/office/officeart/2005/8/layout/orgChart1"/>
    <dgm:cxn modelId="{688DFB3C-A006-40D6-B38E-64AD4BD1FB86}" type="presParOf" srcId="{001ED178-2699-4059-BB9E-98925E47B704}" destId="{A1D99BAD-3D6C-423F-BE82-C166E0326027}" srcOrd="2" destOrd="0" presId="urn:microsoft.com/office/officeart/2005/8/layout/orgChart1"/>
    <dgm:cxn modelId="{8579E5CC-814B-4BBD-B5EC-FC35EB5BD01A}" type="presParOf" srcId="{001ED178-2699-4059-BB9E-98925E47B704}" destId="{1D06662C-4766-4E0E-A060-4425859E484A}" srcOrd="3" destOrd="0" presId="urn:microsoft.com/office/officeart/2005/8/layout/orgChart1"/>
    <dgm:cxn modelId="{82B8875D-1C9C-409B-B3FC-727446E44F8C}" type="presParOf" srcId="{1D06662C-4766-4E0E-A060-4425859E484A}" destId="{F8D7204A-B60B-4A02-9A3D-3BAD1BB6DCB2}" srcOrd="0" destOrd="0" presId="urn:microsoft.com/office/officeart/2005/8/layout/orgChart1"/>
    <dgm:cxn modelId="{B71633B8-5265-4C4C-876A-575897FCDA89}" type="presParOf" srcId="{F8D7204A-B60B-4A02-9A3D-3BAD1BB6DCB2}" destId="{2C31E51A-3BA4-47CE-BCDE-BFB13F007095}" srcOrd="0" destOrd="0" presId="urn:microsoft.com/office/officeart/2005/8/layout/orgChart1"/>
    <dgm:cxn modelId="{A8073A1F-FBEA-4864-B119-A9AE0D6B3ABB}" type="presParOf" srcId="{F8D7204A-B60B-4A02-9A3D-3BAD1BB6DCB2}" destId="{3DDC3596-D1F6-451D-B17F-386478A6D1AF}" srcOrd="1" destOrd="0" presId="urn:microsoft.com/office/officeart/2005/8/layout/orgChart1"/>
    <dgm:cxn modelId="{7AF2BE27-B7BF-48CB-84F1-7349A3B8E215}" type="presParOf" srcId="{1D06662C-4766-4E0E-A060-4425859E484A}" destId="{A7E84ADB-1D57-4B27-A48D-1DE5589E6C06}" srcOrd="1" destOrd="0" presId="urn:microsoft.com/office/officeart/2005/8/layout/orgChart1"/>
    <dgm:cxn modelId="{21C37955-4BE2-4CA1-B620-781E148A4CF2}" type="presParOf" srcId="{1D06662C-4766-4E0E-A060-4425859E484A}" destId="{C134290C-A255-402A-A886-91E43006024D}" srcOrd="2" destOrd="0" presId="urn:microsoft.com/office/officeart/2005/8/layout/orgChart1"/>
    <dgm:cxn modelId="{84E861A4-9DAC-4F6E-9D20-C0BF85934545}" type="presParOf" srcId="{9A105FE0-C04E-4829-9781-FCB6F1D15E27}" destId="{07375E4A-782D-4903-81EB-EEFF50D68755}" srcOrd="2" destOrd="0" presId="urn:microsoft.com/office/officeart/2005/8/layout/orgChart1"/>
    <dgm:cxn modelId="{5B4919BA-387C-4F76-894D-904EBD5F9D27}" type="presParOf" srcId="{6D10C379-9F96-4524-9E92-178B47CF5F98}" destId="{1E807164-B3BB-412D-AECB-645E83079763}" srcOrd="2" destOrd="0" presId="urn:microsoft.com/office/officeart/2005/8/layout/orgChart1"/>
    <dgm:cxn modelId="{094965D1-EDCA-4162-B193-C108F9ECAADE}" type="presParOf" srcId="{6D10C379-9F96-4524-9E92-178B47CF5F98}" destId="{B5FA7D9A-CE15-4FE8-A5AB-E073ABC57CEC}" srcOrd="3" destOrd="0" presId="urn:microsoft.com/office/officeart/2005/8/layout/orgChart1"/>
    <dgm:cxn modelId="{75B5CA4E-3177-4C98-8E64-755B29E07191}" type="presParOf" srcId="{B5FA7D9A-CE15-4FE8-A5AB-E073ABC57CEC}" destId="{73998EA7-6FD6-4412-B403-2B338DF7C7A1}" srcOrd="0" destOrd="0" presId="urn:microsoft.com/office/officeart/2005/8/layout/orgChart1"/>
    <dgm:cxn modelId="{2679D85D-24A1-4376-B855-89C69C8889F7}" type="presParOf" srcId="{73998EA7-6FD6-4412-B403-2B338DF7C7A1}" destId="{D9BA0207-71C5-4A77-97D4-7863AEAD6AAA}" srcOrd="0" destOrd="0" presId="urn:microsoft.com/office/officeart/2005/8/layout/orgChart1"/>
    <dgm:cxn modelId="{C524BEB2-8363-4E04-8B7C-AEA5135E7D0A}" type="presParOf" srcId="{73998EA7-6FD6-4412-B403-2B338DF7C7A1}" destId="{B09ED335-ED22-450D-A6E6-853BEB18AAD2}" srcOrd="1" destOrd="0" presId="urn:microsoft.com/office/officeart/2005/8/layout/orgChart1"/>
    <dgm:cxn modelId="{F121A9EC-BDA0-46C3-9364-5D0FF91296EA}" type="presParOf" srcId="{B5FA7D9A-CE15-4FE8-A5AB-E073ABC57CEC}" destId="{E53075A2-328E-4694-9C73-70A63F49D7F3}" srcOrd="1" destOrd="0" presId="urn:microsoft.com/office/officeart/2005/8/layout/orgChart1"/>
    <dgm:cxn modelId="{199B9D3C-D18E-42E4-90B9-AEDC1FB23C6B}" type="presParOf" srcId="{B5FA7D9A-CE15-4FE8-A5AB-E073ABC57CEC}" destId="{70BC0778-48EF-4DEB-AB0C-DF7605D216C8}" srcOrd="2" destOrd="0" presId="urn:microsoft.com/office/officeart/2005/8/layout/orgChart1"/>
    <dgm:cxn modelId="{18172454-B3A1-4C81-BC6D-D7463D7F00EF}" type="presParOf" srcId="{6D10C379-9F96-4524-9E92-178B47CF5F98}" destId="{C6133E7B-9CEE-47B0-9446-5C8CD52E6BB4}" srcOrd="4" destOrd="0" presId="urn:microsoft.com/office/officeart/2005/8/layout/orgChart1"/>
    <dgm:cxn modelId="{A2066D78-9449-4B2A-B3A9-F0D4769C2ED9}" type="presParOf" srcId="{6D10C379-9F96-4524-9E92-178B47CF5F98}" destId="{548EE094-F417-4050-B777-790B85CE2D03}" srcOrd="5" destOrd="0" presId="urn:microsoft.com/office/officeart/2005/8/layout/orgChart1"/>
    <dgm:cxn modelId="{66EA03C9-BF1B-4EEA-B4DF-2989016A6BD8}" type="presParOf" srcId="{548EE094-F417-4050-B777-790B85CE2D03}" destId="{893ECD83-0990-488F-86CA-982A6B91DD21}" srcOrd="0" destOrd="0" presId="urn:microsoft.com/office/officeart/2005/8/layout/orgChart1"/>
    <dgm:cxn modelId="{BF4845D8-CE13-4926-A248-DDF754D4CFF5}" type="presParOf" srcId="{893ECD83-0990-488F-86CA-982A6B91DD21}" destId="{304B6DE2-9F6B-4897-978E-72BF8EDCC469}" srcOrd="0" destOrd="0" presId="urn:microsoft.com/office/officeart/2005/8/layout/orgChart1"/>
    <dgm:cxn modelId="{691DD9B1-9288-4853-A685-A4784D9AC808}" type="presParOf" srcId="{893ECD83-0990-488F-86CA-982A6B91DD21}" destId="{837C4DD8-0AAA-4CBA-A1B6-FB142CF07919}" srcOrd="1" destOrd="0" presId="urn:microsoft.com/office/officeart/2005/8/layout/orgChart1"/>
    <dgm:cxn modelId="{CD180859-ADB1-46D3-B5CC-E1A86F9EBBA5}" type="presParOf" srcId="{548EE094-F417-4050-B777-790B85CE2D03}" destId="{288B9CA4-27F3-4DF6-930C-D31BD1AF8C2B}" srcOrd="1" destOrd="0" presId="urn:microsoft.com/office/officeart/2005/8/layout/orgChart1"/>
    <dgm:cxn modelId="{692AB26F-3E3D-4DE3-B06A-CC6F24CCA446}" type="presParOf" srcId="{548EE094-F417-4050-B777-790B85CE2D03}" destId="{B0E361A8-E83C-410D-840C-D0ED4D7F4238}" srcOrd="2" destOrd="0" presId="urn:microsoft.com/office/officeart/2005/8/layout/orgChart1"/>
    <dgm:cxn modelId="{B30A2649-9F92-42B2-B39F-B3BBDDFFEA2E}" type="presParOf" srcId="{9DE4FF9C-B824-4C31-80B1-ACB9A0A2E8A1}" destId="{8B5254C2-AF99-4FBD-A489-E0D9204CF6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ABAE6-FD89-43B3-A1F0-825C870FC3A7}">
      <dsp:nvSpPr>
        <dsp:cNvPr id="0" name=""/>
        <dsp:cNvSpPr/>
      </dsp:nvSpPr>
      <dsp:spPr>
        <a:xfrm>
          <a:off x="5360211" y="1959870"/>
          <a:ext cx="237184" cy="3034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4407"/>
              </a:lnTo>
              <a:lnTo>
                <a:pt x="237184" y="30344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17413-C114-4311-9AF9-D7DC7DE87704}">
      <dsp:nvSpPr>
        <dsp:cNvPr id="0" name=""/>
        <dsp:cNvSpPr/>
      </dsp:nvSpPr>
      <dsp:spPr>
        <a:xfrm>
          <a:off x="5360211" y="1959870"/>
          <a:ext cx="237184" cy="1887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7418"/>
              </a:lnTo>
              <a:lnTo>
                <a:pt x="237184" y="1887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C0B57-39D4-48C9-B4F3-2FD9D5006351}">
      <dsp:nvSpPr>
        <dsp:cNvPr id="0" name=""/>
        <dsp:cNvSpPr/>
      </dsp:nvSpPr>
      <dsp:spPr>
        <a:xfrm>
          <a:off x="5360211" y="1959870"/>
          <a:ext cx="237184" cy="74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429"/>
              </a:lnTo>
              <a:lnTo>
                <a:pt x="237184" y="7404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A2F54-9349-4ACC-9138-5DB2D406D0EF}">
      <dsp:nvSpPr>
        <dsp:cNvPr id="0" name=""/>
        <dsp:cNvSpPr/>
      </dsp:nvSpPr>
      <dsp:spPr>
        <a:xfrm>
          <a:off x="4046537" y="810191"/>
          <a:ext cx="1959864" cy="341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14"/>
              </a:lnTo>
              <a:lnTo>
                <a:pt x="1959864" y="172314"/>
              </a:lnTo>
              <a:lnTo>
                <a:pt x="1959864" y="3419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EB355-E70C-48F5-881A-134908DAFCE6}">
      <dsp:nvSpPr>
        <dsp:cNvPr id="0" name=""/>
        <dsp:cNvSpPr/>
      </dsp:nvSpPr>
      <dsp:spPr>
        <a:xfrm>
          <a:off x="3379377" y="1955161"/>
          <a:ext cx="263290" cy="3039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9116"/>
              </a:lnTo>
              <a:lnTo>
                <a:pt x="263290" y="3039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57275-5B67-48A2-8EC4-692B2C19BDB2}">
      <dsp:nvSpPr>
        <dsp:cNvPr id="0" name=""/>
        <dsp:cNvSpPr/>
      </dsp:nvSpPr>
      <dsp:spPr>
        <a:xfrm>
          <a:off x="3379377" y="1955161"/>
          <a:ext cx="263290" cy="1892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127"/>
              </a:lnTo>
              <a:lnTo>
                <a:pt x="263290" y="1892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21B17-97D2-4CF2-BE3F-1F129BD04082}">
      <dsp:nvSpPr>
        <dsp:cNvPr id="0" name=""/>
        <dsp:cNvSpPr/>
      </dsp:nvSpPr>
      <dsp:spPr>
        <a:xfrm>
          <a:off x="3379377" y="1955161"/>
          <a:ext cx="263290" cy="745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138"/>
              </a:lnTo>
              <a:lnTo>
                <a:pt x="263290" y="7451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AEE3F-5FCC-4C4D-8ECD-696489A9EFBB}">
      <dsp:nvSpPr>
        <dsp:cNvPr id="0" name=""/>
        <dsp:cNvSpPr/>
      </dsp:nvSpPr>
      <dsp:spPr>
        <a:xfrm>
          <a:off x="3979848" y="810191"/>
          <a:ext cx="91440" cy="337230"/>
        </a:xfrm>
        <a:custGeom>
          <a:avLst/>
          <a:gdLst/>
          <a:ahLst/>
          <a:cxnLst/>
          <a:rect l="0" t="0" r="0" b="0"/>
          <a:pathLst>
            <a:path>
              <a:moveTo>
                <a:pt x="66688" y="0"/>
              </a:moveTo>
              <a:lnTo>
                <a:pt x="66688" y="167605"/>
              </a:lnTo>
              <a:lnTo>
                <a:pt x="45720" y="167605"/>
              </a:lnTo>
              <a:lnTo>
                <a:pt x="45720" y="3372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7B3FB-F1FE-430A-A770-3B1582B6D020}">
      <dsp:nvSpPr>
        <dsp:cNvPr id="0" name=""/>
        <dsp:cNvSpPr/>
      </dsp:nvSpPr>
      <dsp:spPr>
        <a:xfrm>
          <a:off x="1445618" y="1957180"/>
          <a:ext cx="242321" cy="189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108"/>
              </a:lnTo>
              <a:lnTo>
                <a:pt x="242321" y="1890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E6A78-6568-4B4F-8B57-ADA73354C0FA}">
      <dsp:nvSpPr>
        <dsp:cNvPr id="0" name=""/>
        <dsp:cNvSpPr/>
      </dsp:nvSpPr>
      <dsp:spPr>
        <a:xfrm>
          <a:off x="1445618" y="1957180"/>
          <a:ext cx="242321" cy="74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119"/>
              </a:lnTo>
              <a:lnTo>
                <a:pt x="242321" y="7431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F307E-65DA-4615-A55F-BA6BDD8BF139}">
      <dsp:nvSpPr>
        <dsp:cNvPr id="0" name=""/>
        <dsp:cNvSpPr/>
      </dsp:nvSpPr>
      <dsp:spPr>
        <a:xfrm>
          <a:off x="2091809" y="810191"/>
          <a:ext cx="1954727" cy="339250"/>
        </a:xfrm>
        <a:custGeom>
          <a:avLst/>
          <a:gdLst/>
          <a:ahLst/>
          <a:cxnLst/>
          <a:rect l="0" t="0" r="0" b="0"/>
          <a:pathLst>
            <a:path>
              <a:moveTo>
                <a:pt x="1954727" y="0"/>
              </a:moveTo>
              <a:lnTo>
                <a:pt x="1954727" y="169625"/>
              </a:lnTo>
              <a:lnTo>
                <a:pt x="0" y="169625"/>
              </a:lnTo>
              <a:lnTo>
                <a:pt x="0" y="339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E400B-B046-4CCB-BEAC-7368454AC79B}">
      <dsp:nvSpPr>
        <dsp:cNvPr id="0" name=""/>
        <dsp:cNvSpPr/>
      </dsp:nvSpPr>
      <dsp:spPr>
        <a:xfrm>
          <a:off x="3238798" y="2452"/>
          <a:ext cx="1615477" cy="80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Kierownik projektu</a:t>
          </a:r>
        </a:p>
      </dsp:txBody>
      <dsp:txXfrm>
        <a:off x="3238798" y="2452"/>
        <a:ext cx="1615477" cy="807738"/>
      </dsp:txXfrm>
    </dsp:sp>
    <dsp:sp modelId="{91474B85-8040-423E-A1B7-739B649B2439}">
      <dsp:nvSpPr>
        <dsp:cNvPr id="0" name=""/>
        <dsp:cNvSpPr/>
      </dsp:nvSpPr>
      <dsp:spPr>
        <a:xfrm>
          <a:off x="1284071" y="1149441"/>
          <a:ext cx="1615477" cy="80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Kierownik zespołu programistów</a:t>
          </a:r>
        </a:p>
      </dsp:txBody>
      <dsp:txXfrm>
        <a:off x="1284071" y="1149441"/>
        <a:ext cx="1615477" cy="807738"/>
      </dsp:txXfrm>
    </dsp:sp>
    <dsp:sp modelId="{D72A4C44-989A-4726-B23F-D5D005DD74B2}">
      <dsp:nvSpPr>
        <dsp:cNvPr id="0" name=""/>
        <dsp:cNvSpPr/>
      </dsp:nvSpPr>
      <dsp:spPr>
        <a:xfrm>
          <a:off x="1687940" y="2296430"/>
          <a:ext cx="1615477" cy="80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kern="1200"/>
        </a:p>
      </dsp:txBody>
      <dsp:txXfrm>
        <a:off x="1687940" y="2296430"/>
        <a:ext cx="1615477" cy="807738"/>
      </dsp:txXfrm>
    </dsp:sp>
    <dsp:sp modelId="{7B317FC1-BEE3-48FE-A7B8-55F32E76C8B8}">
      <dsp:nvSpPr>
        <dsp:cNvPr id="0" name=""/>
        <dsp:cNvSpPr/>
      </dsp:nvSpPr>
      <dsp:spPr>
        <a:xfrm>
          <a:off x="1687940" y="3443419"/>
          <a:ext cx="1615477" cy="80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kern="1200"/>
        </a:p>
      </dsp:txBody>
      <dsp:txXfrm>
        <a:off x="1687940" y="3443419"/>
        <a:ext cx="1615477" cy="807738"/>
      </dsp:txXfrm>
    </dsp:sp>
    <dsp:sp modelId="{A1974275-9698-4F5E-AB85-0A6D97C2F79C}">
      <dsp:nvSpPr>
        <dsp:cNvPr id="0" name=""/>
        <dsp:cNvSpPr/>
      </dsp:nvSpPr>
      <dsp:spPr>
        <a:xfrm>
          <a:off x="3217829" y="1147422"/>
          <a:ext cx="1615477" cy="80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kern="1200"/>
        </a:p>
      </dsp:txBody>
      <dsp:txXfrm>
        <a:off x="3217829" y="1147422"/>
        <a:ext cx="1615477" cy="807738"/>
      </dsp:txXfrm>
    </dsp:sp>
    <dsp:sp modelId="{2F091852-01EA-4C56-AFC0-D192622382A5}">
      <dsp:nvSpPr>
        <dsp:cNvPr id="0" name=""/>
        <dsp:cNvSpPr/>
      </dsp:nvSpPr>
      <dsp:spPr>
        <a:xfrm>
          <a:off x="3642668" y="2296430"/>
          <a:ext cx="1615477" cy="80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kern="1200"/>
        </a:p>
      </dsp:txBody>
      <dsp:txXfrm>
        <a:off x="3642668" y="2296430"/>
        <a:ext cx="1615477" cy="807738"/>
      </dsp:txXfrm>
    </dsp:sp>
    <dsp:sp modelId="{9518ADC3-7EDA-4CDE-8037-A581C53E35CC}">
      <dsp:nvSpPr>
        <dsp:cNvPr id="0" name=""/>
        <dsp:cNvSpPr/>
      </dsp:nvSpPr>
      <dsp:spPr>
        <a:xfrm>
          <a:off x="3642668" y="3443419"/>
          <a:ext cx="1615477" cy="80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kern="1200"/>
        </a:p>
      </dsp:txBody>
      <dsp:txXfrm>
        <a:off x="3642668" y="3443419"/>
        <a:ext cx="1615477" cy="807738"/>
      </dsp:txXfrm>
    </dsp:sp>
    <dsp:sp modelId="{1FB43B8B-8AE7-4E9D-B44B-904C8A6E5ED1}">
      <dsp:nvSpPr>
        <dsp:cNvPr id="0" name=""/>
        <dsp:cNvSpPr/>
      </dsp:nvSpPr>
      <dsp:spPr>
        <a:xfrm>
          <a:off x="3642668" y="4590408"/>
          <a:ext cx="1615477" cy="80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kern="1200"/>
        </a:p>
      </dsp:txBody>
      <dsp:txXfrm>
        <a:off x="3642668" y="4590408"/>
        <a:ext cx="1615477" cy="807738"/>
      </dsp:txXfrm>
    </dsp:sp>
    <dsp:sp modelId="{3E776CAF-7184-4418-82FF-D6D4043E7942}">
      <dsp:nvSpPr>
        <dsp:cNvPr id="0" name=""/>
        <dsp:cNvSpPr/>
      </dsp:nvSpPr>
      <dsp:spPr>
        <a:xfrm>
          <a:off x="5198663" y="1152131"/>
          <a:ext cx="1615477" cy="80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kern="1200"/>
        </a:p>
      </dsp:txBody>
      <dsp:txXfrm>
        <a:off x="5198663" y="1152131"/>
        <a:ext cx="1615477" cy="807738"/>
      </dsp:txXfrm>
    </dsp:sp>
    <dsp:sp modelId="{A7110D4A-42FA-41E8-B7B8-70A8A0407C92}">
      <dsp:nvSpPr>
        <dsp:cNvPr id="0" name=""/>
        <dsp:cNvSpPr/>
      </dsp:nvSpPr>
      <dsp:spPr>
        <a:xfrm>
          <a:off x="5597395" y="2296430"/>
          <a:ext cx="1615477" cy="80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kern="1200"/>
        </a:p>
      </dsp:txBody>
      <dsp:txXfrm>
        <a:off x="5597395" y="2296430"/>
        <a:ext cx="1615477" cy="807738"/>
      </dsp:txXfrm>
    </dsp:sp>
    <dsp:sp modelId="{EE5D68F2-7A6C-4332-A2B6-F3E7FA5476CD}">
      <dsp:nvSpPr>
        <dsp:cNvPr id="0" name=""/>
        <dsp:cNvSpPr/>
      </dsp:nvSpPr>
      <dsp:spPr>
        <a:xfrm>
          <a:off x="5597395" y="3443419"/>
          <a:ext cx="1615477" cy="80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kern="1200"/>
        </a:p>
      </dsp:txBody>
      <dsp:txXfrm>
        <a:off x="5597395" y="3443419"/>
        <a:ext cx="1615477" cy="807738"/>
      </dsp:txXfrm>
    </dsp:sp>
    <dsp:sp modelId="{6D63D9C4-7D8A-42B6-B3E4-E445809F7B66}">
      <dsp:nvSpPr>
        <dsp:cNvPr id="0" name=""/>
        <dsp:cNvSpPr/>
      </dsp:nvSpPr>
      <dsp:spPr>
        <a:xfrm>
          <a:off x="5597395" y="4590408"/>
          <a:ext cx="1615477" cy="80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kern="1200"/>
        </a:p>
      </dsp:txBody>
      <dsp:txXfrm>
        <a:off x="5597395" y="4590408"/>
        <a:ext cx="1615477" cy="807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33E7B-9CEE-47B0-9446-5C8CD52E6BB4}">
      <dsp:nvSpPr>
        <dsp:cNvPr id="0" name=""/>
        <dsp:cNvSpPr/>
      </dsp:nvSpPr>
      <dsp:spPr>
        <a:xfrm>
          <a:off x="3600400" y="1061864"/>
          <a:ext cx="2526689" cy="444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431"/>
              </a:lnTo>
              <a:lnTo>
                <a:pt x="2526689" y="222431"/>
              </a:lnTo>
              <a:lnTo>
                <a:pt x="2526689" y="444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07164-B3BB-412D-AECB-645E83079763}">
      <dsp:nvSpPr>
        <dsp:cNvPr id="0" name=""/>
        <dsp:cNvSpPr/>
      </dsp:nvSpPr>
      <dsp:spPr>
        <a:xfrm>
          <a:off x="3518105" y="1061864"/>
          <a:ext cx="91440" cy="444863"/>
        </a:xfrm>
        <a:custGeom>
          <a:avLst/>
          <a:gdLst/>
          <a:ahLst/>
          <a:cxnLst/>
          <a:rect l="0" t="0" r="0" b="0"/>
          <a:pathLst>
            <a:path>
              <a:moveTo>
                <a:pt x="82294" y="0"/>
              </a:moveTo>
              <a:lnTo>
                <a:pt x="82294" y="222431"/>
              </a:lnTo>
              <a:lnTo>
                <a:pt x="45720" y="222431"/>
              </a:lnTo>
              <a:lnTo>
                <a:pt x="45720" y="444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99BAD-3D6C-423F-BE82-C166E0326027}">
      <dsp:nvSpPr>
        <dsp:cNvPr id="0" name=""/>
        <dsp:cNvSpPr/>
      </dsp:nvSpPr>
      <dsp:spPr>
        <a:xfrm>
          <a:off x="219036" y="2533823"/>
          <a:ext cx="306787" cy="2478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527"/>
              </a:lnTo>
              <a:lnTo>
                <a:pt x="306787" y="24785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B07C6-76A6-49A4-99B6-63EC290F0692}">
      <dsp:nvSpPr>
        <dsp:cNvPr id="0" name=""/>
        <dsp:cNvSpPr/>
      </dsp:nvSpPr>
      <dsp:spPr>
        <a:xfrm>
          <a:off x="219036" y="2533823"/>
          <a:ext cx="306787" cy="974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463"/>
              </a:lnTo>
              <a:lnTo>
                <a:pt x="306787" y="9744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113C2-E739-4388-B337-E78562E60C95}">
      <dsp:nvSpPr>
        <dsp:cNvPr id="0" name=""/>
        <dsp:cNvSpPr/>
      </dsp:nvSpPr>
      <dsp:spPr>
        <a:xfrm>
          <a:off x="1037136" y="1061864"/>
          <a:ext cx="2563263" cy="444863"/>
        </a:xfrm>
        <a:custGeom>
          <a:avLst/>
          <a:gdLst/>
          <a:ahLst/>
          <a:cxnLst/>
          <a:rect l="0" t="0" r="0" b="0"/>
          <a:pathLst>
            <a:path>
              <a:moveTo>
                <a:pt x="2563263" y="0"/>
              </a:moveTo>
              <a:lnTo>
                <a:pt x="2563263" y="222431"/>
              </a:lnTo>
              <a:lnTo>
                <a:pt x="0" y="222431"/>
              </a:lnTo>
              <a:lnTo>
                <a:pt x="0" y="444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7B83A-506C-446C-AAEF-A40CC04F93BA}">
      <dsp:nvSpPr>
        <dsp:cNvPr id="0" name=""/>
        <dsp:cNvSpPr/>
      </dsp:nvSpPr>
      <dsp:spPr>
        <a:xfrm>
          <a:off x="2541200" y="2664"/>
          <a:ext cx="2118399" cy="105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Dyrektor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Jolanta Dala</a:t>
          </a:r>
        </a:p>
      </dsp:txBody>
      <dsp:txXfrm>
        <a:off x="2541200" y="2664"/>
        <a:ext cx="2118399" cy="1059199"/>
      </dsp:txXfrm>
    </dsp:sp>
    <dsp:sp modelId="{2092B89A-BDEC-4EC4-80D3-4C7AC6B29427}">
      <dsp:nvSpPr>
        <dsp:cNvPr id="0" name=""/>
        <dsp:cNvSpPr/>
      </dsp:nvSpPr>
      <dsp:spPr>
        <a:xfrm>
          <a:off x="14511" y="1506728"/>
          <a:ext cx="2045251" cy="1027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Zastępca Dyrektora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Jan Kowalski</a:t>
          </a:r>
        </a:p>
      </dsp:txBody>
      <dsp:txXfrm>
        <a:off x="14511" y="1506728"/>
        <a:ext cx="2045251" cy="1027095"/>
      </dsp:txXfrm>
    </dsp:sp>
    <dsp:sp modelId="{031CFAF8-17DA-487B-B113-BE9D9AB0B225}">
      <dsp:nvSpPr>
        <dsp:cNvPr id="0" name=""/>
        <dsp:cNvSpPr/>
      </dsp:nvSpPr>
      <dsp:spPr>
        <a:xfrm>
          <a:off x="525823" y="2978687"/>
          <a:ext cx="2118399" cy="105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Zespół 10 programistów</a:t>
          </a:r>
        </a:p>
      </dsp:txBody>
      <dsp:txXfrm>
        <a:off x="525823" y="2978687"/>
        <a:ext cx="2118399" cy="1059199"/>
      </dsp:txXfrm>
    </dsp:sp>
    <dsp:sp modelId="{2C31E51A-3BA4-47CE-BCDE-BFB13F007095}">
      <dsp:nvSpPr>
        <dsp:cNvPr id="0" name=""/>
        <dsp:cNvSpPr/>
      </dsp:nvSpPr>
      <dsp:spPr>
        <a:xfrm>
          <a:off x="525823" y="4482751"/>
          <a:ext cx="2118399" cy="105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100" kern="1200"/>
        </a:p>
      </dsp:txBody>
      <dsp:txXfrm>
        <a:off x="525823" y="4482751"/>
        <a:ext cx="2118399" cy="1059199"/>
      </dsp:txXfrm>
    </dsp:sp>
    <dsp:sp modelId="{D9BA0207-71C5-4A77-97D4-7863AEAD6AAA}">
      <dsp:nvSpPr>
        <dsp:cNvPr id="0" name=""/>
        <dsp:cNvSpPr/>
      </dsp:nvSpPr>
      <dsp:spPr>
        <a:xfrm>
          <a:off x="2504626" y="1506728"/>
          <a:ext cx="2118399" cy="105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100" kern="1200"/>
        </a:p>
      </dsp:txBody>
      <dsp:txXfrm>
        <a:off x="2504626" y="1506728"/>
        <a:ext cx="2118399" cy="1059199"/>
      </dsp:txXfrm>
    </dsp:sp>
    <dsp:sp modelId="{304B6DE2-9F6B-4897-978E-72BF8EDCC469}">
      <dsp:nvSpPr>
        <dsp:cNvPr id="0" name=""/>
        <dsp:cNvSpPr/>
      </dsp:nvSpPr>
      <dsp:spPr>
        <a:xfrm>
          <a:off x="5067889" y="1506728"/>
          <a:ext cx="2118399" cy="105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100" kern="1200"/>
        </a:p>
      </dsp:txBody>
      <dsp:txXfrm>
        <a:off x="5067889" y="1506728"/>
        <a:ext cx="2118399" cy="1059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8624C-80C2-4AEA-9371-3220221A9F21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75EF0-7E85-4E05-9A25-3C0BA596AC0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/>
              <a:t>Rok IV ostatni – 10 tygodni</a:t>
            </a:r>
          </a:p>
          <a:p>
            <a:pPr eaLnBrk="1" hangingPunct="1">
              <a:spcBef>
                <a:spcPct val="0"/>
              </a:spcBef>
            </a:pPr>
            <a:r>
              <a:rPr lang="pl-PL"/>
              <a:t>Tylko ćwiczenia</a:t>
            </a:r>
          </a:p>
          <a:p>
            <a:pPr eaLnBrk="1" hangingPunct="1">
              <a:spcBef>
                <a:spcPct val="0"/>
              </a:spcBef>
            </a:pPr>
            <a:r>
              <a:rPr lang="pl-PL"/>
              <a:t>Po:</a:t>
            </a:r>
          </a:p>
          <a:p>
            <a:pPr eaLnBrk="1" hangingPunct="1">
              <a:spcBef>
                <a:spcPct val="0"/>
              </a:spcBef>
            </a:pPr>
            <a:r>
              <a:rPr lang="pl-PL"/>
              <a:t>PSI</a:t>
            </a:r>
          </a:p>
          <a:p>
            <a:pPr eaLnBrk="1" hangingPunct="1">
              <a:spcBef>
                <a:spcPct val="0"/>
              </a:spcBef>
            </a:pPr>
            <a:r>
              <a:rPr lang="pl-PL"/>
              <a:t>Inżynierii oprogramowania</a:t>
            </a:r>
          </a:p>
        </p:txBody>
      </p:sp>
      <p:sp>
        <p:nvSpPr>
          <p:cNvPr id="8090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0126EF-5EDA-47EF-9181-94B6922287CF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3220-9715-43AA-B8C4-F3F03C2DAB45}" type="datetimeFigureOut">
              <a:rPr lang="pl-PL" smtClean="0"/>
              <a:pPr/>
              <a:t>2024-10-13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800" dirty="0"/>
              <a:t>Halina Tańska</a:t>
            </a:r>
          </a:p>
          <a:p>
            <a:endParaRPr lang="pl-PL" sz="2800" dirty="0"/>
          </a:p>
          <a:p>
            <a:endParaRPr lang="pl-PL" sz="2800" dirty="0"/>
          </a:p>
          <a:p>
            <a:r>
              <a:rPr lang="pl-PL" sz="2400" dirty="0"/>
              <a:t>Olsztyn 2024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3"/>
            <a:ext cx="7772400" cy="1944216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sz="3600" b="1" dirty="0"/>
              <a:t>Zarządzanie projektami informatycznymi </a:t>
            </a:r>
            <a:br>
              <a:rPr lang="pl-PL" altLang="pl-PL" sz="3600" b="1" dirty="0"/>
            </a:br>
            <a:r>
              <a:rPr lang="pl-PL" altLang="pl-PL" sz="2800" b="1" dirty="0"/>
              <a:t>ćwiczenia 5</a:t>
            </a:r>
          </a:p>
        </p:txBody>
      </p:sp>
      <p:pic>
        <p:nvPicPr>
          <p:cNvPr id="5" name="Picture 4" descr="Poczta - UWM">
            <a:extLst>
              <a:ext uri="{FF2B5EF4-FFF2-40B4-BE49-F238E27FC236}">
                <a16:creationId xmlns:a16="http://schemas.microsoft.com/office/drawing/2014/main" id="{005F5334-C3BF-41F4-90C6-E782691A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04" y="764423"/>
            <a:ext cx="3544884" cy="9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0000"/>
                </a:solidFill>
              </a:rPr>
              <a:t>Założenia innowacyjnego projektu wraz z dokumentacją – MS Project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0000"/>
                </a:solidFill>
              </a:rPr>
              <a:t>Sprawozdanie z przebiegu prac aplikacyjnych do pracy inżynierskiej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aktywność </a:t>
            </a:r>
            <a:br>
              <a:rPr lang="pl-PL" dirty="0"/>
            </a:br>
            <a:r>
              <a:rPr lang="pl-PL" dirty="0"/>
              <a:t>na zajęciach</a:t>
            </a:r>
          </a:p>
        </p:txBody>
      </p:sp>
      <p:sp>
        <p:nvSpPr>
          <p:cNvPr id="8195" name="Podtytuł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Halina Tańska</a:t>
            </a:r>
          </a:p>
          <a:p>
            <a:r>
              <a:rPr lang="pl-PL" dirty="0"/>
              <a:t>tanska@uwm.edu.pl</a:t>
            </a:r>
          </a:p>
          <a:p>
            <a:r>
              <a:rPr lang="pl-PL" dirty="0"/>
              <a:t>Nazwa pliku: </a:t>
            </a:r>
            <a:r>
              <a:rPr lang="pl-PL" dirty="0" err="1"/>
              <a:t>HT_S_ZPI_Sprawozdanie</a:t>
            </a:r>
            <a:r>
              <a:rPr lang="pl-PL" dirty="0"/>
              <a:t> X 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308304" y="55892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inicjały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7308304" y="6381328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numer </a:t>
            </a:r>
            <a:r>
              <a:rPr lang="pl-PL" dirty="0" err="1"/>
              <a:t>sprawozd</a:t>
            </a:r>
            <a:r>
              <a:rPr lang="pl-PL" dirty="0"/>
              <a:t>.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7308304" y="61653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przedmiot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7308304" y="5877272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tryb studiów N/S</a:t>
            </a:r>
            <a:endParaRPr lang="pl-PL" dirty="0"/>
          </a:p>
        </p:txBody>
      </p:sp>
      <p:cxnSp>
        <p:nvCxnSpPr>
          <p:cNvPr id="9" name="Łącznik prosty 8"/>
          <p:cNvCxnSpPr/>
          <p:nvPr/>
        </p:nvCxnSpPr>
        <p:spPr>
          <a:xfrm>
            <a:off x="3707904" y="551723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3707904" y="5877272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4211960" y="551723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4788024" y="551723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>
            <a:off x="7164288" y="551723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>
            <a:off x="4211960" y="6165304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>
            <a:off x="4788024" y="645333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7164288" y="666936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23528" y="908720"/>
          <a:ext cx="849694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467544" y="18864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/>
              <a:t>Schemat organizacyjny projektu 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899592" y="836712"/>
          <a:ext cx="720080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l-PL" dirty="0"/>
              <a:t>Harmonogram pracy i sprawozdań 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51520" y="19795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Pechowy projekt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51520" y="284364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Ścieżka krytyczna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51520" y="363573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Metodyki ZPI</a:t>
            </a:r>
            <a:endParaRPr lang="pl-PL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51520" y="428380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Założenia – MS Project</a:t>
            </a:r>
            <a:endParaRPr lang="pl-PL" sz="20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51520" y="508518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Praca inżynierska</a:t>
            </a:r>
            <a:endParaRPr lang="pl-PL" sz="20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251520" y="579597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Metody oceny</a:t>
            </a:r>
            <a:endParaRPr lang="pl-PL" sz="2000" dirty="0"/>
          </a:p>
        </p:txBody>
      </p:sp>
      <p:sp>
        <p:nvSpPr>
          <p:cNvPr id="10" name="Prostokąt 9"/>
          <p:cNvSpPr/>
          <p:nvPr/>
        </p:nvSpPr>
        <p:spPr>
          <a:xfrm>
            <a:off x="2915816" y="1916832"/>
            <a:ext cx="57606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3779912" y="1916832"/>
            <a:ext cx="57606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4644008" y="1916832"/>
            <a:ext cx="648072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2987824" y="12687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3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3851920" y="12687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4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4716016" y="12687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5</a:t>
            </a:r>
          </a:p>
        </p:txBody>
      </p:sp>
      <p:sp>
        <p:nvSpPr>
          <p:cNvPr id="20" name="Prostokąt 19"/>
          <p:cNvSpPr/>
          <p:nvPr/>
        </p:nvSpPr>
        <p:spPr>
          <a:xfrm>
            <a:off x="5508104" y="1916832"/>
            <a:ext cx="57606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6372200" y="1916832"/>
            <a:ext cx="57606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7236296" y="1916832"/>
            <a:ext cx="648072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/>
          <p:cNvSpPr txBox="1"/>
          <p:nvPr/>
        </p:nvSpPr>
        <p:spPr>
          <a:xfrm>
            <a:off x="5580112" y="12687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6</a:t>
            </a:r>
          </a:p>
        </p:txBody>
      </p:sp>
      <p:sp>
        <p:nvSpPr>
          <p:cNvPr id="24" name="pole tekstowe 23"/>
          <p:cNvSpPr txBox="1"/>
          <p:nvPr/>
        </p:nvSpPr>
        <p:spPr>
          <a:xfrm>
            <a:off x="6444208" y="12687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7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7308304" y="12687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8</a:t>
            </a:r>
          </a:p>
        </p:txBody>
      </p:sp>
      <p:cxnSp>
        <p:nvCxnSpPr>
          <p:cNvPr id="26" name="Łącznik prosty ze strzałką 25"/>
          <p:cNvCxnSpPr/>
          <p:nvPr/>
        </p:nvCxnSpPr>
        <p:spPr>
          <a:xfrm>
            <a:off x="6516216" y="5877272"/>
            <a:ext cx="10081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>
            <a:off x="5724128" y="5301208"/>
            <a:ext cx="1800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>
            <a:off x="3131840" y="2204864"/>
            <a:ext cx="108012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>
            <a:off x="5652120" y="2996952"/>
            <a:ext cx="1800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/>
          <p:nvPr/>
        </p:nvCxnSpPr>
        <p:spPr>
          <a:xfrm>
            <a:off x="5652120" y="4509120"/>
            <a:ext cx="115212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>
            <a:off x="4067944" y="3789040"/>
            <a:ext cx="194421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a 27"/>
          <p:cNvSpPr/>
          <p:nvPr/>
        </p:nvSpPr>
        <p:spPr>
          <a:xfrm>
            <a:off x="4788024" y="213285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zaokrąglony 7"/>
          <p:cNvSpPr/>
          <p:nvPr/>
        </p:nvSpPr>
        <p:spPr>
          <a:xfrm>
            <a:off x="179512" y="3212976"/>
            <a:ext cx="8784976" cy="64807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179512" y="2708920"/>
            <a:ext cx="8784976" cy="432048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zaokrąglony 3"/>
          <p:cNvSpPr/>
          <p:nvPr/>
        </p:nvSpPr>
        <p:spPr>
          <a:xfrm>
            <a:off x="179512" y="1844824"/>
            <a:ext cx="8784976" cy="432048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Plan 1</a:t>
            </a:r>
            <a:br>
              <a:rPr lang="pl-PL" dirty="0"/>
            </a:br>
            <a:r>
              <a:rPr lang="pl-PL" sz="4000" dirty="0"/>
              <a:t>syntetyczne tematy zadaniowe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8233"/>
            <a:ext cx="8229600" cy="319695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Pechowy (typowy) projekt - ekspertyza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Ścieżka krytyczna – obliczenia czasu trwania projektu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Metodyki zarządzania projektami – prezentacje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Założenia innowacyjnego projektu wraz z dokumentacją – MS Project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Sprawozdanie z przebiegu prac aplikacyjnych do pracy inżynierskiej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Metody oceny projektu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359024" y="5589240"/>
            <a:ext cx="1764704" cy="3600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kończymy</a:t>
            </a:r>
          </a:p>
        </p:txBody>
      </p:sp>
      <p:sp>
        <p:nvSpPr>
          <p:cNvPr id="7" name="Prostokąt zaokrąglony 6"/>
          <p:cNvSpPr/>
          <p:nvPr/>
        </p:nvSpPr>
        <p:spPr>
          <a:xfrm>
            <a:off x="323528" y="6093296"/>
            <a:ext cx="1764704" cy="36004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zaczynamy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/>
              <a:t>Pechowy (typowy) projekt - ekspertyza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5257800"/>
          </a:xfrm>
        </p:spPr>
        <p:txBody>
          <a:bodyPr>
            <a:normAutofit/>
          </a:bodyPr>
          <a:lstStyle/>
          <a:p>
            <a:pPr marL="457200" indent="-457200"/>
            <a:r>
              <a:rPr lang="pl-PL" sz="2800" dirty="0"/>
              <a:t>Powołanie zespołów 2-4 osoby, </a:t>
            </a:r>
          </a:p>
          <a:p>
            <a:pPr marL="457200" indent="-457200"/>
            <a:r>
              <a:rPr lang="pl-PL" sz="2800" dirty="0"/>
              <a:t>Zapoznanie z tekstem pt. Pechowy (typowy) projekt</a:t>
            </a:r>
          </a:p>
          <a:p>
            <a:pPr marL="457200" indent="-457200"/>
            <a:r>
              <a:rPr lang="pl-PL" sz="2800" dirty="0"/>
              <a:t>Ustnie omówić odpowiedzi </a:t>
            </a:r>
          </a:p>
          <a:p>
            <a:pPr marL="457200" indent="-457200"/>
            <a:r>
              <a:rPr lang="pl-PL" sz="2800" dirty="0"/>
              <a:t>Opracować </a:t>
            </a:r>
            <a:r>
              <a:rPr lang="pl-PL" sz="2800" b="1" dirty="0">
                <a:solidFill>
                  <a:srgbClr val="FF0000"/>
                </a:solidFill>
              </a:rPr>
              <a:t>sprawozdanie 4</a:t>
            </a:r>
            <a:r>
              <a:rPr lang="pl-PL" sz="2800" dirty="0"/>
              <a:t> – odpowiedzi pisemne</a:t>
            </a:r>
          </a:p>
          <a:p>
            <a:pPr marL="457200" indent="-457200"/>
            <a:r>
              <a:rPr lang="pl-PL" sz="2800" dirty="0"/>
              <a:t>Charakter ekspertyzy: </a:t>
            </a:r>
          </a:p>
          <a:p>
            <a:pPr marL="857250" lvl="1" indent="-457200"/>
            <a:r>
              <a:rPr lang="pl-PL" sz="2400" dirty="0"/>
              <a:t>Ile trwał projekt, a ile powinien trwać?, </a:t>
            </a:r>
          </a:p>
          <a:p>
            <a:pPr marL="857250" lvl="1" indent="-457200"/>
            <a:r>
              <a:rPr lang="pl-PL" sz="2400" dirty="0"/>
              <a:t>Co było przedmiotem  projektu – jaki zakres? </a:t>
            </a:r>
          </a:p>
          <a:p>
            <a:pPr marL="857250" lvl="1" indent="-457200"/>
            <a:r>
              <a:rPr lang="pl-PL" sz="2400" dirty="0"/>
              <a:t>Jakie były koszty projektu? </a:t>
            </a:r>
          </a:p>
          <a:p>
            <a:pPr marL="857250" lvl="1" indent="-457200"/>
            <a:r>
              <a:rPr lang="pl-PL" sz="2400" dirty="0" err="1"/>
              <a:t>Interesariusze</a:t>
            </a:r>
            <a:r>
              <a:rPr lang="pl-PL" sz="2400" dirty="0"/>
              <a:t> i ich kompetencje …</a:t>
            </a:r>
          </a:p>
          <a:p>
            <a:pPr marL="857250" lvl="1" indent="-457200"/>
            <a:r>
              <a:rPr lang="pl-PL" sz="2400" dirty="0"/>
              <a:t>Etapy realizacji projektu …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68152"/>
          </a:xfrm>
        </p:spPr>
        <p:txBody>
          <a:bodyPr>
            <a:noAutofit/>
          </a:bodyPr>
          <a:lstStyle/>
          <a:p>
            <a:r>
              <a:rPr lang="pl-PL" sz="3200" dirty="0"/>
              <a:t>Audyt i ekspertyza projektu informatycznego dla firmy oferującej usługi telekomunikacyjne</a:t>
            </a:r>
            <a:br>
              <a:rPr lang="pl-PL" sz="3600" b="1" dirty="0">
                <a:solidFill>
                  <a:srgbClr val="FF0000"/>
                </a:solidFill>
              </a:rPr>
            </a:br>
            <a:r>
              <a:rPr lang="pl-PL" sz="2400" b="1" dirty="0">
                <a:solidFill>
                  <a:srgbClr val="FF0000"/>
                </a:solidFill>
              </a:rPr>
              <a:t>sprawozdanie 4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484784"/>
            <a:ext cx="8568952" cy="5373216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Część audytorska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Źródła informacji: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Przedmiot i zakres projektu: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Termin i czas trwania projektu: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Budżet projektu: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Etapy realizacji projektu: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/>
              <a:t>Interesariusze</a:t>
            </a:r>
            <a:r>
              <a:rPr lang="pl-PL" dirty="0"/>
              <a:t> projektu i ich kompetencje:</a:t>
            </a:r>
          </a:p>
          <a:p>
            <a:r>
              <a:rPr lang="pl-PL" dirty="0"/>
              <a:t>Ekspertyza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Jakie błędy spowodowały zwolnienie z pracy drugiego Kierownika?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Jakie czynności powinien podjąć Kierownik przy przejęciu projektu?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Co powinien zrobić Kierownik w sytuacjach zagrożenia?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Jakie działania mogły doprowadzić do sukcesu projektu?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Końcowa całościowa ocena projektu z punktu widzenia zleceniodawcy i zleceniobiorcy.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</p:spPr>
        <p:txBody>
          <a:bodyPr>
            <a:noAutofit/>
          </a:bodyPr>
          <a:lstStyle/>
          <a:p>
            <a:r>
              <a:rPr lang="pl-PL" sz="3200" dirty="0"/>
              <a:t>Podsumowanie audytów i ekspertyz zespołowych</a:t>
            </a:r>
            <a:br>
              <a:rPr lang="pl-PL" sz="3200" dirty="0"/>
            </a:br>
            <a:r>
              <a:rPr lang="pl-PL" sz="2000" dirty="0"/>
              <a:t>prezentacja wyników badania przypadku</a:t>
            </a:r>
            <a:br>
              <a:rPr lang="pl-PL" sz="2000" dirty="0"/>
            </a:br>
            <a:r>
              <a:rPr lang="pl-PL" sz="2000" dirty="0"/>
              <a:t> projektu informatycznego dla firmy oferującej usługi telekomunikacyjne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496" y="1816224"/>
            <a:ext cx="8712968" cy="4637112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Część audytorska </a:t>
            </a:r>
            <a:r>
              <a:rPr lang="pl-P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ocena zespołu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Źródła informacji: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Przedmiot i zakres projektu: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Termin i czas trwania projektu: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Budżet projektu: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Etapy realizacji projektu: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/>
              <a:t>Interesariusze</a:t>
            </a:r>
            <a:r>
              <a:rPr lang="pl-PL" dirty="0"/>
              <a:t> projektu i ich kompetencje:</a:t>
            </a:r>
          </a:p>
          <a:p>
            <a:r>
              <a:rPr lang="pl-PL" dirty="0"/>
              <a:t>Ekspertyza </a:t>
            </a:r>
            <a:r>
              <a:rPr lang="pl-P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ocena zespołu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Jakie błędy spowodowały zwolnienie z pracy drugiego Kierownika?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Jakie czynności powinien podjąć Kierownik przy przejęciu projektu?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Co powinien zrobić Kierownik w sytuacjach zagrożenia?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Jakie działania mogły doprowadzić do sukcesu projektu?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Końcowa całościowa ocena projektu z punktu widzenia zleceniodawcy i zleceniobiorcy.</a:t>
            </a:r>
          </a:p>
          <a:p>
            <a:r>
              <a:rPr lang="pl-P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Łączna ocena zespołu </a:t>
            </a:r>
            <a:r>
              <a:rPr lang="pl-PL" dirty="0"/>
              <a:t>(tylko obecnych)</a:t>
            </a:r>
          </a:p>
        </p:txBody>
      </p:sp>
      <p:sp>
        <p:nvSpPr>
          <p:cNvPr id="4" name="Elipsa 3"/>
          <p:cNvSpPr/>
          <p:nvPr/>
        </p:nvSpPr>
        <p:spPr>
          <a:xfrm>
            <a:off x="251520" y="40466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4644008" y="148478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Zespół 1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6372200" y="148478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Zespół 2 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8028384" y="134076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…</a:t>
            </a:r>
          </a:p>
        </p:txBody>
      </p:sp>
      <p:sp>
        <p:nvSpPr>
          <p:cNvPr id="8" name="Strzałka w prawo 7"/>
          <p:cNvSpPr/>
          <p:nvPr/>
        </p:nvSpPr>
        <p:spPr>
          <a:xfrm>
            <a:off x="5940152" y="1628800"/>
            <a:ext cx="288032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 w prawo 8"/>
          <p:cNvSpPr/>
          <p:nvPr/>
        </p:nvSpPr>
        <p:spPr>
          <a:xfrm>
            <a:off x="7668344" y="1628800"/>
            <a:ext cx="288032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Podsumowanie oceny projektu jako metoda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pl-PL" dirty="0"/>
              <a:t>	Badania, w których wzięło udział ponad 1000 menedżerów i dyrektorów z 40 globalnych firm, analizie poddano ponad 2200 projektów wskazały sześć obszarów krytycznych dla powodzenia i niepowodzenia projektów: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Budowanie nierealnego harmonogramu prac (zbyt szczegółowe planowanie) ;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Małe a niekiedy brak zaangażowania sponsora projektu oraz nie zapewnienie odpowiedniego wsparcia grupie realizującej projekt;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Ignorowanie priorytetów zadań przez członków projektu;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Podawanie niepełnych, a niekiedy ukrywanie faktycznego stanu projektu przez kierownictwo projektu i członków zespołu; 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Niesygnalizowanie występujących w projekcie problemów;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Brak kompetencji do realizacji projektu charakteryzujący się tym, iż członkowie zespołu nie posiadają odpowiedniej wiedzy, wymaganej do realizacji projektu.</a:t>
            </a:r>
          </a:p>
          <a:p>
            <a:endParaRPr lang="pl-PL" dirty="0"/>
          </a:p>
        </p:txBody>
      </p:sp>
      <p:sp>
        <p:nvSpPr>
          <p:cNvPr id="4" name="Elipsa 3"/>
          <p:cNvSpPr/>
          <p:nvPr/>
        </p:nvSpPr>
        <p:spPr>
          <a:xfrm>
            <a:off x="251520" y="40466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prstClr val="black"/>
                </a:solidFill>
              </a:rPr>
              <a:t>Podsumowanie oceny projektu jako metoda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Badania wykazały, że jeżeli jedna z sześciu sytuacji nie zostanie odpowiednio przeanalizowana i nie zostaną wyciągnięte z niej odpowiednie wnioski w stosunku do prowadzonego projektu, to prawdopodobieństwo zakończenia projektu porażką (</a:t>
            </a:r>
            <a:r>
              <a:rPr lang="pl-PL" i="1" dirty="0">
                <a:solidFill>
                  <a:srgbClr val="FF0000"/>
                </a:solidFill>
              </a:rPr>
              <a:t>zdefiniowaną jako przekroczenie zaplanowanego budżetu i czasu oraz niespełnienie wszystkich wymagań klienta co do jakości i funkcjonalności wytworzonego produktu</a:t>
            </a:r>
            <a:r>
              <a:rPr lang="pl-PL" dirty="0"/>
              <a:t>) wzrasta do </a:t>
            </a:r>
            <a:r>
              <a:rPr lang="pl-PL" b="1" dirty="0"/>
              <a:t>85%</a:t>
            </a:r>
          </a:p>
          <a:p>
            <a:r>
              <a:rPr lang="pl-PL" dirty="0"/>
              <a:t>Ankietowani podkreślali, że gdy zarządzanie krytycznymi obszarami projektu jest realizowane w sposób prawidłowy, to prawdopodobieństwo porażki spada do </a:t>
            </a:r>
            <a:r>
              <a:rPr lang="pl-PL" b="1" dirty="0"/>
              <a:t>50-70%</a:t>
            </a:r>
            <a:r>
              <a:rPr lang="pl-PL" dirty="0"/>
              <a:t> </a:t>
            </a:r>
          </a:p>
          <a:p>
            <a:r>
              <a:rPr lang="pl-PL" dirty="0"/>
              <a:t>Odpowiedzią na problemy podczas realizacji projektów stały się formalne </a:t>
            </a:r>
            <a:r>
              <a:rPr lang="pl-PL" b="1" dirty="0"/>
              <a:t>metodyki zarządzania projektami</a:t>
            </a:r>
            <a:r>
              <a:rPr lang="pl-PL" dirty="0"/>
              <a:t>, które mówią co i dlaczego należy robić, a pomijają jak to robić. W ten sposób kierownik projektu otrzymuje swobodę przy doborze narzędzi i technik zarządzania projektem a nie kompletne narzędzie zarządzania projektem. </a:t>
            </a:r>
          </a:p>
          <a:p>
            <a:pPr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4" name="Elipsa 3"/>
          <p:cNvSpPr/>
          <p:nvPr/>
        </p:nvSpPr>
        <p:spPr>
          <a:xfrm>
            <a:off x="251520" y="40466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0000"/>
                </a:solidFill>
              </a:rPr>
              <a:t>Metodyki zarządzania projektami prezentacje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Praca grupowa</a:t>
            </a:r>
          </a:p>
          <a:p>
            <a:r>
              <a:rPr lang="pl-PL" dirty="0"/>
              <a:t>Opracowanie prezentacji na spotkanie z nowym zespołem projektowym</a:t>
            </a:r>
          </a:p>
          <a:p>
            <a:r>
              <a:rPr lang="pl-PL" dirty="0"/>
              <a:t>Metodyki ZPI do wyboru:</a:t>
            </a:r>
          </a:p>
          <a:p>
            <a:pPr lvl="1"/>
            <a:r>
              <a:rPr lang="pl-PL" dirty="0"/>
              <a:t>Uzasadnienie wyboru charakterem projektu</a:t>
            </a:r>
          </a:p>
          <a:p>
            <a:pPr lvl="1"/>
            <a:r>
              <a:rPr lang="pl-PL" dirty="0"/>
              <a:t>PRICE2, </a:t>
            </a:r>
            <a:r>
              <a:rPr lang="pl-PL" dirty="0" err="1"/>
              <a:t>AgilePM</a:t>
            </a:r>
            <a:r>
              <a:rPr lang="pl-PL" dirty="0"/>
              <a:t>, </a:t>
            </a:r>
          </a:p>
          <a:p>
            <a:pPr lvl="1"/>
            <a:r>
              <a:rPr lang="pl-PL" dirty="0"/>
              <a:t>ITIL, RUP, </a:t>
            </a:r>
          </a:p>
          <a:p>
            <a:pPr lvl="1"/>
            <a:r>
              <a:rPr lang="pl-PL" dirty="0"/>
              <a:t>CMMI, PMBOK, </a:t>
            </a:r>
          </a:p>
          <a:p>
            <a:pPr lvl="1"/>
            <a:r>
              <a:rPr lang="pl-PL" dirty="0"/>
              <a:t>PMI, SCRUM, IIBA– BABOK, </a:t>
            </a:r>
          </a:p>
          <a:p>
            <a:pPr lvl="1"/>
            <a:r>
              <a:rPr lang="pl-PL" dirty="0" err="1"/>
              <a:t>eXtreme</a:t>
            </a:r>
            <a:r>
              <a:rPr lang="pl-PL" dirty="0"/>
              <a:t> Programming XP, </a:t>
            </a:r>
            <a:r>
              <a:rPr lang="pl-PL" dirty="0" err="1"/>
              <a:t>Six</a:t>
            </a:r>
            <a:r>
              <a:rPr lang="pl-PL" dirty="0"/>
              <a:t> Sigma</a:t>
            </a:r>
          </a:p>
          <a:p>
            <a:pPr lvl="1"/>
            <a:r>
              <a:rPr lang="pl-PL" dirty="0"/>
              <a:t>KANBAN, MSF, LEAN, IPMA</a:t>
            </a:r>
          </a:p>
          <a:p>
            <a:r>
              <a:rPr lang="pl-PL" dirty="0"/>
              <a:t>Część pisemna w formacie </a:t>
            </a:r>
            <a:r>
              <a:rPr lang="pl-PL" dirty="0" err="1"/>
              <a:t>ppt</a:t>
            </a:r>
            <a:r>
              <a:rPr lang="pl-PL" dirty="0"/>
              <a:t> </a:t>
            </a:r>
            <a:r>
              <a:rPr lang="pl-PL" b="1" dirty="0">
                <a:solidFill>
                  <a:srgbClr val="FF0000"/>
                </a:solidFill>
              </a:rPr>
              <a:t>sprawozdanie 5</a:t>
            </a:r>
            <a:r>
              <a:rPr lang="pl-PL" dirty="0"/>
              <a:t> + część ustna „na spotkaniu inicjującym nowy projekt”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6616AEF5D06B4C836A2A7EDC5083E2" ma:contentTypeVersion="4" ma:contentTypeDescription="Utwórz nowy dokument." ma:contentTypeScope="" ma:versionID="5e8d4cc6200130d8f45b8ddce5ac2672">
  <xsd:schema xmlns:xsd="http://www.w3.org/2001/XMLSchema" xmlns:xs="http://www.w3.org/2001/XMLSchema" xmlns:p="http://schemas.microsoft.com/office/2006/metadata/properties" xmlns:ns2="3d63fd63-a5a7-4359-95ba-b5cdeb385ae5" targetNamespace="http://schemas.microsoft.com/office/2006/metadata/properties" ma:root="true" ma:fieldsID="896a3bc8a9d4fd725c561529d5a770ac" ns2:_="">
    <xsd:import namespace="3d63fd63-a5a7-4359-95ba-b5cdeb385a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3fd63-a5a7-4359-95ba-b5cdeb385a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46B727-05F7-4348-9734-70E5B38A346E}"/>
</file>

<file path=customXml/itemProps2.xml><?xml version="1.0" encoding="utf-8"?>
<ds:datastoreItem xmlns:ds="http://schemas.openxmlformats.org/officeDocument/2006/customXml" ds:itemID="{6BE8EA82-B51D-4C27-B364-147C7BBDA27F}"/>
</file>

<file path=customXml/itemProps3.xml><?xml version="1.0" encoding="utf-8"?>
<ds:datastoreItem xmlns:ds="http://schemas.openxmlformats.org/officeDocument/2006/customXml" ds:itemID="{D60FF2A9-6E3C-4901-9E56-B4D0FCAA43AD}"/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751</Words>
  <Application>Microsoft Office PowerPoint</Application>
  <PresentationFormat>Pokaz na ekranie (4:3)</PresentationFormat>
  <Paragraphs>118</Paragraphs>
  <Slides>14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Motyw pakietu Office</vt:lpstr>
      <vt:lpstr>Zarządzanie projektami informatycznymi  ćwiczenia 5</vt:lpstr>
      <vt:lpstr>Harmonogram pracy i sprawozdań </vt:lpstr>
      <vt:lpstr>Plan 1 syntetyczne tematy zadaniowe</vt:lpstr>
      <vt:lpstr>Pechowy (typowy) projekt - ekspertyza</vt:lpstr>
      <vt:lpstr>Audyt i ekspertyza projektu informatycznego dla firmy oferującej usługi telekomunikacyjne sprawozdanie 4</vt:lpstr>
      <vt:lpstr>Podsumowanie audytów i ekspertyz zespołowych prezentacja wyników badania przypadku  projektu informatycznego dla firmy oferującej usługi telekomunikacyjne</vt:lpstr>
      <vt:lpstr>Podsumowanie oceny projektu jako metoda</vt:lpstr>
      <vt:lpstr>Podsumowanie oceny projektu jako metoda</vt:lpstr>
      <vt:lpstr>Metodyki zarządzania projektami prezentacje</vt:lpstr>
      <vt:lpstr>Założenia innowacyjnego projektu wraz z dokumentacją – MS Project</vt:lpstr>
      <vt:lpstr>Sprawozdanie z przebiegu prac aplikacyjnych do pracy inżynierskiej</vt:lpstr>
      <vt:lpstr>Dziękuję za aktywność  na zajęciach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Zarządzanie projektami informatycznymi  ćwiczenia 1</dc:title>
  <dc:creator>Admin</dc:creator>
  <cp:lastModifiedBy>Halina Tańska</cp:lastModifiedBy>
  <cp:revision>23</cp:revision>
  <dcterms:created xsi:type="dcterms:W3CDTF">2017-10-14T20:32:48Z</dcterms:created>
  <dcterms:modified xsi:type="dcterms:W3CDTF">2024-10-13T20:02:29Z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0x010100DA6616AEF5D06B4C836A2A7EDC5083E2</vt:lpwstr>
  </property>
</Properties>
</file>