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6D5FEC-CBCE-420F-9622-A64D00C57F20}">
  <a:tblStyle styleId="{9B6D5FEC-CBCE-420F-9622-A64D00C57F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47560a17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47560a17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47560a17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47560a17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47560a17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47560a17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47560a1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47560a17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47560a17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47560a17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47560a17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47560a17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47560a1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47560a1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47560a17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47560a17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47560a17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47560a17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47560a17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47560a17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47560a17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47560a17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47560a17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47560a17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47560a17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47560a17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6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6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610"/>
            <a:ext cx="9144000" cy="5172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96900"/>
            <a:ext cx="9143999" cy="3161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6"/>
          <p:cNvGraphicFramePr/>
          <p:nvPr/>
        </p:nvGraphicFramePr>
        <p:xfrm>
          <a:off x="952500" y="2138775"/>
          <a:ext cx="7239000" cy="2224920"/>
        </p:xfrm>
        <a:graphic>
          <a:graphicData uri="http://schemas.openxmlformats.org/drawingml/2006/table">
            <a:tbl>
              <a:tblPr>
                <a:noFill/>
                <a:tableStyleId>{9B6D5FEC-CBCE-420F-9622-A64D00C57F20}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Trilateration Definition and Explanation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https://en.wikipedia.org/wiki/Trilateration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Trilateration and Triangulation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https://gis.stackexchange.com/questions/17344/differences-between-tria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Trilateration Graphic Explanation in Figma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https://www.figma.com/file/XUbwl0hIkeKKW8CoYC2YG4/Trilateraci%C3%B3n--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Built REST API code and instructions for use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https://github.com/Mgobeaalcoba/api_rest_meli_challenge_public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872" y="0"/>
            <a:ext cx="91808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7826"/>
            <a:ext cx="9144000" cy="51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3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</Words>
  <Application>Microsoft Office PowerPoint</Application>
  <PresentationFormat>Presentación en pantalla (16:9)</PresentationFormat>
  <Paragraphs>8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Mariano Daniel Gobea Alcoba</dc:creator>
  <cp:lastModifiedBy>Mariano Daniel Gobea Alcoba</cp:lastModifiedBy>
  <cp:revision>2</cp:revision>
  <dcterms:modified xsi:type="dcterms:W3CDTF">2023-06-22T16:41:42Z</dcterms:modified>
</cp:coreProperties>
</file>