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6D5FEC-CBCE-420F-9622-A64D00C57F20}">
  <a:tblStyle styleId="{9B6D5FEC-CBCE-420F-9622-A64D00C57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7560a1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7560a1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7560a1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7560a1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7560a17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7560a17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7560a1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7560a1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7560a1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7560a1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7560a1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7560a1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47560a1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47560a1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47560a1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47560a1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7560a1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7560a1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7560a1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47560a1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7560a17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7560a17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47560a17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47560a17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7560a1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7560a1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6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65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610"/>
            <a:ext cx="9144000" cy="517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6900"/>
            <a:ext cx="9143999" cy="316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6"/>
          <p:cNvGraphicFramePr/>
          <p:nvPr/>
        </p:nvGraphicFramePr>
        <p:xfrm>
          <a:off x="952500" y="21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{9B6D5FEC-CBCE-420F-9622-A64D00C57F20}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Definition and Explanation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https://en.wikipedia.org/wiki/Trilateration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and Triangulation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https://gis.stackexchange.com/questions/17344/differences-between-tria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Trilateration Graphic Explanation in Figma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https://www.figma.com/file/XUbwl0hIkeKKW8CoYC2YG4/Trilateraci%C3%B3n--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Built REST API code and instructions for 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https://github.com/Mgobeaalcoba/api_rest_meli_challenge_public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872" y="0"/>
            <a:ext cx="91808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825"/>
            <a:ext cx="9144000" cy="51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Presentación en pantalla (16:9)</PresentationFormat>
  <Paragraphs>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Daniel Gobea Alcoba</dc:creator>
  <cp:lastModifiedBy>Mariano Daniel Gobea Alcoba</cp:lastModifiedBy>
  <cp:revision>1</cp:revision>
  <dcterms:modified xsi:type="dcterms:W3CDTF">2023-06-22T16:34:44Z</dcterms:modified>
</cp:coreProperties>
</file>