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B0A5E3-D360-4538-8544-E21AEA8E173E}">
          <p14:sldIdLst>
            <p14:sldId id="256"/>
            <p14:sldId id="257"/>
            <p14:sldId id="258"/>
            <p14:sldId id="259"/>
            <p14:sldId id="263"/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6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54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6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7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4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0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CDD0-8502-4BE2-A20F-D5EB9375226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3DDDCA-78F0-4166-BCA6-F539CA6C7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23F5-B6C2-5590-DA18-08968FE3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753" y="802298"/>
            <a:ext cx="8623883" cy="2541431"/>
          </a:xfrm>
        </p:spPr>
        <p:txBody>
          <a:bodyPr/>
          <a:lstStyle/>
          <a:p>
            <a:r>
              <a:rPr lang="en-IN" dirty="0"/>
              <a:t>JIGSAW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A0D5B-2C16-9428-B72A-2638F41C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753" y="3531204"/>
            <a:ext cx="6891553" cy="1401523"/>
          </a:xfrm>
        </p:spPr>
        <p:txBody>
          <a:bodyPr>
            <a:noAutofit/>
          </a:bodyPr>
          <a:lstStyle/>
          <a:p>
            <a:r>
              <a:rPr lang="en-IN" sz="2800" dirty="0"/>
              <a:t>PIECE IT TOGETHER</a:t>
            </a:r>
          </a:p>
          <a:p>
            <a:endParaRPr lang="en-IN" sz="2800" dirty="0"/>
          </a:p>
          <a:p>
            <a:r>
              <a:rPr lang="en-IN" dirty="0"/>
              <a:t>BY:</a:t>
            </a:r>
          </a:p>
          <a:p>
            <a:r>
              <a:rPr lang="en-IN" dirty="0"/>
              <a:t>MOUNIKA GODHA</a:t>
            </a:r>
          </a:p>
          <a:p>
            <a:r>
              <a:rPr lang="en-IN" dirty="0"/>
              <a:t>SHRUNIKESH DARASI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754B9B-AB5C-530A-1C03-6F24A90D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674378"/>
            <a:ext cx="5933813" cy="2381324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B606-93E5-025C-107C-A19DE218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JIGSAW PUZZLE</a:t>
            </a:r>
            <a:r>
              <a:rPr lang="en-IN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17A95-8633-3238-34DD-C56E896F5CC7}"/>
              </a:ext>
            </a:extLst>
          </p:cNvPr>
          <p:cNvSpPr txBox="1"/>
          <p:nvPr/>
        </p:nvSpPr>
        <p:spPr>
          <a:xfrm>
            <a:off x="1451579" y="2004130"/>
            <a:ext cx="9603275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jigsaw puzzle is an engaging and demanding game in which players must put together interlocking pieces to finish a picture or pattern.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puzzle might take hours to solve, with players meticulously piecing together each piece until the complete image is revealed. 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Jigsaw puzzles are appropriate for all ages and ability levels because they are available in a variety of sizes and levels of complexity.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a well-liked past activity for kids and adults alike.</a:t>
            </a:r>
          </a:p>
        </p:txBody>
      </p:sp>
    </p:spTree>
    <p:extLst>
      <p:ext uri="{BB962C8B-B14F-4D97-AF65-F5344CB8AC3E}">
        <p14:creationId xmlns:p14="http://schemas.microsoft.com/office/powerpoint/2010/main" val="74166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3480-7BFA-2625-07D8-A6DFD135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 AND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FA24-547B-3192-CF32-0648E3F3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algorithm used in the code is not a single algorithm, but a combination of techniques for image processing and logic. Here are the key components: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Grid-Based Image Segmentation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Piece Shuffling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Reconstruction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it's not a single algorithm, this approach is similar to a </a:t>
            </a: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dissection puzzle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an image is divided into pieces and needs to be reassembled.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06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AA75-A731-33CB-8E4C-5DDD79D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AND PLATFORMS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9CD3-1018-3CD1-AA70-185C583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 (Python Imaging Library) / Pillow</a:t>
            </a:r>
          </a:p>
          <a:p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 (Input/Output)</a:t>
            </a:r>
          </a:p>
        </p:txBody>
      </p:sp>
    </p:spTree>
    <p:extLst>
      <p:ext uri="{BB962C8B-B14F-4D97-AF65-F5344CB8AC3E}">
        <p14:creationId xmlns:p14="http://schemas.microsoft.com/office/powerpoint/2010/main" val="130901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7F15-1560-B421-EF8C-F936189F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F849-8A2B-C54B-E63E-9298567A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Shuffling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Solving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for Solution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86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CCDB-D545-77A5-A6BE-C84744B5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417E-01AF-2F3E-DFF2-7AEADF38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code we worked on has two classes.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Jigsaw puzzle class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PuzzleGUI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 the puzzle: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initiating the execution of the puzzle game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4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5A62-3B4A-8B16-9B51-CE1A091B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18AB-DA33-8B2C-B58B-32636B87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Jigsaw Puzzle Game: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Graphical User Interface (GUI):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Processing: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Randomization: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Image from URL: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Message: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00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0F75-5AC7-F6FF-BB79-37DCA62A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 SUCCESS MESSAGE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08281-BC7B-EFB2-EDFA-327065C5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7" y="2147582"/>
            <a:ext cx="9194333" cy="32045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7B0D1B-786C-99DE-B119-BC531778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3640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1485</TotalTime>
  <Words>260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JIGSAW PUZZLE</vt:lpstr>
      <vt:lpstr>WHAT IS A JIGSAW PUZZLE?</vt:lpstr>
      <vt:lpstr>APPROACH AND TECHNIQUES:</vt:lpstr>
      <vt:lpstr>LIBRARIES AND PLATFORMS USED:</vt:lpstr>
      <vt:lpstr>ALGORITHM OVERVIEW:</vt:lpstr>
      <vt:lpstr>CODE sTRUCTURE:</vt:lpstr>
      <vt:lpstr>DELIVERABLES:</vt:lpstr>
      <vt:lpstr>OUTPUT: SUCCESS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JIGSAW PUZZLE</dc:title>
  <dc:creator>mounika godha</dc:creator>
  <cp:lastModifiedBy>mounika godha</cp:lastModifiedBy>
  <cp:revision>2</cp:revision>
  <dcterms:created xsi:type="dcterms:W3CDTF">2024-04-26T00:17:14Z</dcterms:created>
  <dcterms:modified xsi:type="dcterms:W3CDTF">2024-04-27T01:03:09Z</dcterms:modified>
</cp:coreProperties>
</file>