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8" r:id="rId3"/>
    <p:sldId id="302" r:id="rId4"/>
    <p:sldId id="298" r:id="rId5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E3E3E"/>
    <a:srgbClr val="989898"/>
    <a:srgbClr val="383838"/>
    <a:srgbClr val="59666B"/>
    <a:srgbClr val="32B5E5"/>
    <a:srgbClr val="181818"/>
    <a:srgbClr val="3B3B3B"/>
    <a:srgbClr val="030303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5" autoAdjust="0"/>
    <p:restoredTop sz="93671" autoAdjust="0"/>
  </p:normalViewPr>
  <p:slideViewPr>
    <p:cSldViewPr>
      <p:cViewPr varScale="1">
        <p:scale>
          <a:sx n="50" d="100"/>
          <a:sy n="50" d="100"/>
        </p:scale>
        <p:origin x="2851" y="43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05272" y="2054867"/>
            <a:ext cx="2217915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  <a:cs typeface="Arial" panose="020B0604020202020204" pitchFamily="34" charset="0"/>
              </a:rPr>
              <a:t>Hello!</a:t>
            </a:r>
          </a:p>
          <a:p>
            <a:endParaRPr lang="en-US" sz="900" dirty="0">
              <a:latin typeface="+mj-lt"/>
              <a:cs typeface="Arial" panose="020B0604020202020204" pitchFamily="34" charset="0"/>
            </a:endParaRP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Who are you?</a:t>
            </a:r>
          </a:p>
        </p:txBody>
      </p:sp>
      <p:sp>
        <p:nvSpPr>
          <p:cNvPr id="32" name="Entered Text"/>
          <p:cNvSpPr txBox="1"/>
          <p:nvPr/>
        </p:nvSpPr>
        <p:spPr>
          <a:xfrm>
            <a:off x="789895" y="508947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37" name="Search Bar"/>
          <p:cNvSpPr/>
          <p:nvPr/>
        </p:nvSpPr>
        <p:spPr>
          <a:xfrm>
            <a:off x="789895" y="5727409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example@something.com</a:t>
            </a:r>
          </a:p>
        </p:txBody>
      </p:sp>
      <p:sp>
        <p:nvSpPr>
          <p:cNvPr id="39" name="Entered Text"/>
          <p:cNvSpPr txBox="1"/>
          <p:nvPr/>
        </p:nvSpPr>
        <p:spPr>
          <a:xfrm>
            <a:off x="789895" y="677527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41" name="Search Bar"/>
          <p:cNvSpPr/>
          <p:nvPr/>
        </p:nvSpPr>
        <p:spPr>
          <a:xfrm>
            <a:off x="789895" y="7376442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Anything goes…</a:t>
            </a:r>
          </a:p>
        </p:txBody>
      </p:sp>
      <p:sp>
        <p:nvSpPr>
          <p:cNvPr id="46" name="Button (Normal State)"/>
          <p:cNvSpPr/>
          <p:nvPr/>
        </p:nvSpPr>
        <p:spPr>
          <a:xfrm>
            <a:off x="2194051" y="8841570"/>
            <a:ext cx="2939713" cy="784409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Let’s Go!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3310" y="730086"/>
            <a:ext cx="256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latin typeface="+mj-lt"/>
                <a:cs typeface="Arial" panose="020B0604020202020204" pitchFamily="34" charset="0"/>
              </a:rPr>
              <a:t>Winez</a:t>
            </a:r>
            <a:endParaRPr lang="en-US" sz="6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Entered Text"/>
          <p:cNvSpPr txBox="1"/>
          <p:nvPr/>
        </p:nvSpPr>
        <p:spPr>
          <a:xfrm>
            <a:off x="861903" y="343329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7" name="Search Bar"/>
          <p:cNvSpPr/>
          <p:nvPr/>
        </p:nvSpPr>
        <p:spPr>
          <a:xfrm>
            <a:off x="861903" y="4071225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My Name</a:t>
            </a:r>
          </a:p>
        </p:txBody>
      </p:sp>
    </p:spTree>
    <p:extLst>
      <p:ext uri="{BB962C8B-B14F-4D97-AF65-F5344CB8AC3E}">
        <p14:creationId xmlns:p14="http://schemas.microsoft.com/office/powerpoint/2010/main" val="18817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1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3" name="Picture 2" descr="C:\Users\zvoovi1\Documents\Icons8 App\icons\Windows8\PNG\48\Very Basic\menu-48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6" y="706450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ption 3"/>
          <p:cNvSpPr txBox="1"/>
          <p:nvPr/>
        </p:nvSpPr>
        <p:spPr>
          <a:xfrm>
            <a:off x="285595" y="4445463"/>
            <a:ext cx="538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Harei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Hagalil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–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caverne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suviuon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69" name="Option 2"/>
          <p:cNvSpPr txBox="1"/>
          <p:nvPr/>
        </p:nvSpPr>
        <p:spPr>
          <a:xfrm>
            <a:off x="282168" y="3620237"/>
            <a:ext cx="538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Teperger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-Merlo</a:t>
            </a:r>
          </a:p>
        </p:txBody>
      </p:sp>
      <p:cxnSp>
        <p:nvCxnSpPr>
          <p:cNvPr id="70" name="Divider 1"/>
          <p:cNvCxnSpPr/>
          <p:nvPr/>
        </p:nvCxnSpPr>
        <p:spPr>
          <a:xfrm>
            <a:off x="201216" y="3289275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"/>
          <p:cNvSpPr txBox="1"/>
          <p:nvPr/>
        </p:nvSpPr>
        <p:spPr>
          <a:xfrm>
            <a:off x="224835" y="2569195"/>
            <a:ext cx="42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My Wines</a:t>
            </a:r>
          </a:p>
        </p:txBody>
      </p:sp>
      <p:grpSp>
        <p:nvGrpSpPr>
          <p:cNvPr id="88" name="Tabs"/>
          <p:cNvGrpSpPr/>
          <p:nvPr/>
        </p:nvGrpSpPr>
        <p:grpSpPr>
          <a:xfrm>
            <a:off x="-14808" y="1417067"/>
            <a:ext cx="7330008" cy="938046"/>
            <a:chOff x="-14808" y="1365249"/>
            <a:chExt cx="7330008" cy="938046"/>
          </a:xfrm>
        </p:grpSpPr>
        <p:sp>
          <p:nvSpPr>
            <p:cNvPr id="89" name="Tab Bar"/>
            <p:cNvSpPr/>
            <p:nvPr/>
          </p:nvSpPr>
          <p:spPr>
            <a:xfrm>
              <a:off x="0" y="1365249"/>
              <a:ext cx="7315200" cy="9380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Divider Left"/>
            <p:cNvCxnSpPr/>
            <p:nvPr/>
          </p:nvCxnSpPr>
          <p:spPr>
            <a:xfrm>
              <a:off x="3657600" y="1568478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ab Line"/>
            <p:cNvCxnSpPr/>
            <p:nvPr/>
          </p:nvCxnSpPr>
          <p:spPr>
            <a:xfrm>
              <a:off x="0" y="2284591"/>
              <a:ext cx="7315200" cy="1870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elected"/>
            <p:cNvSpPr/>
            <p:nvPr/>
          </p:nvSpPr>
          <p:spPr>
            <a:xfrm>
              <a:off x="-14808" y="2198741"/>
              <a:ext cx="3660598" cy="104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Middle Option"/>
            <p:cNvSpPr txBox="1"/>
            <p:nvPr/>
          </p:nvSpPr>
          <p:spPr>
            <a:xfrm>
              <a:off x="4233664" y="1614820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All Wines</a:t>
              </a:r>
            </a:p>
          </p:txBody>
        </p:sp>
        <p:sp>
          <p:nvSpPr>
            <p:cNvPr id="94" name="Left Option"/>
            <p:cNvSpPr txBox="1"/>
            <p:nvPr/>
          </p:nvSpPr>
          <p:spPr>
            <a:xfrm>
              <a:off x="542660" y="1614820"/>
              <a:ext cx="2212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My Wines</a:t>
              </a:r>
            </a:p>
          </p:txBody>
        </p:sp>
      </p:grpSp>
      <p:sp>
        <p:nvSpPr>
          <p:cNvPr id="96" name="Title"/>
          <p:cNvSpPr txBox="1"/>
          <p:nvPr/>
        </p:nvSpPr>
        <p:spPr>
          <a:xfrm>
            <a:off x="10642376" y="5392122"/>
            <a:ext cx="5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9928" y="37213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dobe Gurmukhi" pitchFamily="50" charset="0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62886" y="45134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dobe Gurmukhi" pitchFamily="50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9836" y="55306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dobe Gurmukhi" pitchFamily="50" charset="0"/>
              </a:rPr>
              <a:t>X</a:t>
            </a:r>
          </a:p>
        </p:txBody>
      </p:sp>
      <p:sp>
        <p:nvSpPr>
          <p:cNvPr id="76" name="Left Option"/>
          <p:cNvSpPr txBox="1"/>
          <p:nvPr/>
        </p:nvSpPr>
        <p:spPr>
          <a:xfrm>
            <a:off x="993304" y="681358"/>
            <a:ext cx="243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Winez</a:t>
            </a:r>
            <a:endParaRPr lang="en-US" sz="2400" b="1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cxnSp>
        <p:nvCxnSpPr>
          <p:cNvPr id="78" name="Divider 2"/>
          <p:cNvCxnSpPr/>
          <p:nvPr/>
        </p:nvCxnSpPr>
        <p:spPr>
          <a:xfrm>
            <a:off x="282167" y="4248408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ption 2"/>
          <p:cNvSpPr txBox="1"/>
          <p:nvPr/>
        </p:nvSpPr>
        <p:spPr>
          <a:xfrm>
            <a:off x="289026" y="5439238"/>
            <a:ext cx="538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Onion -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sirah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  <p:cxnSp>
        <p:nvCxnSpPr>
          <p:cNvPr id="87" name="Divider 1"/>
          <p:cNvCxnSpPr/>
          <p:nvPr/>
        </p:nvCxnSpPr>
        <p:spPr>
          <a:xfrm>
            <a:off x="273225" y="5950672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Title Divider"/>
          <p:cNvCxnSpPr/>
          <p:nvPr/>
        </p:nvCxnSpPr>
        <p:spPr>
          <a:xfrm>
            <a:off x="276653" y="3073251"/>
            <a:ext cx="674513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ivider 1"/>
          <p:cNvCxnSpPr/>
          <p:nvPr/>
        </p:nvCxnSpPr>
        <p:spPr>
          <a:xfrm>
            <a:off x="296843" y="5180709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1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3" name="Picture 2" descr="C:\Users\zvoovi1\Documents\Icons8 App\icons\Windows8\PNG\48\Very Basic\menu-48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6" y="706450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ption 3"/>
          <p:cNvSpPr txBox="1"/>
          <p:nvPr/>
        </p:nvSpPr>
        <p:spPr>
          <a:xfrm>
            <a:off x="285595" y="4445463"/>
            <a:ext cx="538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Harei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Hagalil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–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caverne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suviuon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69" name="Option 2"/>
          <p:cNvSpPr txBox="1"/>
          <p:nvPr/>
        </p:nvSpPr>
        <p:spPr>
          <a:xfrm>
            <a:off x="282168" y="3620237"/>
            <a:ext cx="538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Teperger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-Merlo</a:t>
            </a:r>
          </a:p>
        </p:txBody>
      </p:sp>
      <p:cxnSp>
        <p:nvCxnSpPr>
          <p:cNvPr id="70" name="Divider 1"/>
          <p:cNvCxnSpPr/>
          <p:nvPr/>
        </p:nvCxnSpPr>
        <p:spPr>
          <a:xfrm>
            <a:off x="201216" y="3289275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"/>
          <p:cNvSpPr txBox="1"/>
          <p:nvPr/>
        </p:nvSpPr>
        <p:spPr>
          <a:xfrm>
            <a:off x="224835" y="2569195"/>
            <a:ext cx="42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All Wines</a:t>
            </a:r>
          </a:p>
        </p:txBody>
      </p:sp>
      <p:grpSp>
        <p:nvGrpSpPr>
          <p:cNvPr id="88" name="Tabs"/>
          <p:cNvGrpSpPr/>
          <p:nvPr/>
        </p:nvGrpSpPr>
        <p:grpSpPr>
          <a:xfrm>
            <a:off x="0" y="1417067"/>
            <a:ext cx="7330008" cy="938046"/>
            <a:chOff x="0" y="1365249"/>
            <a:chExt cx="7330008" cy="938046"/>
          </a:xfrm>
        </p:grpSpPr>
        <p:sp>
          <p:nvSpPr>
            <p:cNvPr id="89" name="Tab Bar"/>
            <p:cNvSpPr/>
            <p:nvPr/>
          </p:nvSpPr>
          <p:spPr>
            <a:xfrm>
              <a:off x="0" y="1365249"/>
              <a:ext cx="7315200" cy="9380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Divider Left"/>
            <p:cNvCxnSpPr/>
            <p:nvPr/>
          </p:nvCxnSpPr>
          <p:spPr>
            <a:xfrm>
              <a:off x="3657600" y="1568478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ab Line"/>
            <p:cNvCxnSpPr/>
            <p:nvPr/>
          </p:nvCxnSpPr>
          <p:spPr>
            <a:xfrm>
              <a:off x="0" y="2284591"/>
              <a:ext cx="7315200" cy="1870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elected"/>
            <p:cNvSpPr/>
            <p:nvPr/>
          </p:nvSpPr>
          <p:spPr>
            <a:xfrm>
              <a:off x="3669410" y="2198741"/>
              <a:ext cx="3660598" cy="104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Middle Option"/>
            <p:cNvSpPr txBox="1"/>
            <p:nvPr/>
          </p:nvSpPr>
          <p:spPr>
            <a:xfrm>
              <a:off x="4233664" y="1614820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All Wines</a:t>
              </a:r>
            </a:p>
          </p:txBody>
        </p:sp>
        <p:sp>
          <p:nvSpPr>
            <p:cNvPr id="94" name="Left Option"/>
            <p:cNvSpPr txBox="1"/>
            <p:nvPr/>
          </p:nvSpPr>
          <p:spPr>
            <a:xfrm>
              <a:off x="542660" y="1614820"/>
              <a:ext cx="2212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My Wines</a:t>
              </a:r>
            </a:p>
          </p:txBody>
        </p:sp>
      </p:grpSp>
      <p:sp>
        <p:nvSpPr>
          <p:cNvPr id="96" name="Title"/>
          <p:cNvSpPr txBox="1"/>
          <p:nvPr/>
        </p:nvSpPr>
        <p:spPr>
          <a:xfrm>
            <a:off x="10642376" y="5392122"/>
            <a:ext cx="5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</a:endParaRPr>
          </a:p>
        </p:txBody>
      </p:sp>
      <p:sp>
        <p:nvSpPr>
          <p:cNvPr id="76" name="Left Option"/>
          <p:cNvSpPr txBox="1"/>
          <p:nvPr/>
        </p:nvSpPr>
        <p:spPr>
          <a:xfrm>
            <a:off x="993304" y="681358"/>
            <a:ext cx="243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Winez</a:t>
            </a:r>
            <a:endParaRPr lang="en-US" sz="2400" b="1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cxnSp>
        <p:nvCxnSpPr>
          <p:cNvPr id="78" name="Divider 2"/>
          <p:cNvCxnSpPr/>
          <p:nvPr/>
        </p:nvCxnSpPr>
        <p:spPr>
          <a:xfrm>
            <a:off x="282167" y="4248408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ption 2"/>
          <p:cNvSpPr txBox="1"/>
          <p:nvPr/>
        </p:nvSpPr>
        <p:spPr>
          <a:xfrm>
            <a:off x="289026" y="5439238"/>
            <a:ext cx="538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Onion -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sirah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  <p:cxnSp>
        <p:nvCxnSpPr>
          <p:cNvPr id="87" name="Divider 1"/>
          <p:cNvCxnSpPr/>
          <p:nvPr/>
        </p:nvCxnSpPr>
        <p:spPr>
          <a:xfrm>
            <a:off x="273225" y="5950672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Title Divider"/>
          <p:cNvCxnSpPr/>
          <p:nvPr/>
        </p:nvCxnSpPr>
        <p:spPr>
          <a:xfrm>
            <a:off x="276653" y="3073251"/>
            <a:ext cx="674513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ivider 1"/>
          <p:cNvCxnSpPr/>
          <p:nvPr/>
        </p:nvCxnSpPr>
        <p:spPr>
          <a:xfrm>
            <a:off x="296843" y="5180709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ption 2"/>
          <p:cNvSpPr txBox="1"/>
          <p:nvPr/>
        </p:nvSpPr>
        <p:spPr>
          <a:xfrm>
            <a:off x="201216" y="6158581"/>
            <a:ext cx="538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Onion –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caverne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savioun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  <p:sp>
        <p:nvSpPr>
          <p:cNvPr id="30" name="Star: 5 Points 29"/>
          <p:cNvSpPr/>
          <p:nvPr/>
        </p:nvSpPr>
        <p:spPr>
          <a:xfrm>
            <a:off x="6201499" y="3417968"/>
            <a:ext cx="480437" cy="523220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/>
          <p:cNvSpPr/>
          <p:nvPr/>
        </p:nvSpPr>
        <p:spPr>
          <a:xfrm>
            <a:off x="6201499" y="4422239"/>
            <a:ext cx="480437" cy="523220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/>
          <p:cNvSpPr/>
          <p:nvPr/>
        </p:nvSpPr>
        <p:spPr>
          <a:xfrm>
            <a:off x="6201499" y="5305499"/>
            <a:ext cx="480437" cy="523220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/>
          <p:cNvSpPr/>
          <p:nvPr/>
        </p:nvSpPr>
        <p:spPr>
          <a:xfrm>
            <a:off x="6201499" y="6006415"/>
            <a:ext cx="480437" cy="523220"/>
          </a:xfrm>
          <a:prstGeom prst="star5">
            <a:avLst/>
          </a:prstGeom>
          <a:noFill/>
          <a:ln>
            <a:solidFill>
              <a:srgbClr val="245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1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3" name="Picture 2" descr="C:\Users\zvoovi1\Documents\Icons8 App\icons\Windows8\PNG\48\Very Basic\menu-48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6" y="706450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itle"/>
          <p:cNvSpPr txBox="1"/>
          <p:nvPr/>
        </p:nvSpPr>
        <p:spPr>
          <a:xfrm>
            <a:off x="266016" y="1633091"/>
            <a:ext cx="42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rPr>
              <a:t>Onion</a:t>
            </a:r>
          </a:p>
        </p:txBody>
      </p:sp>
      <p:sp>
        <p:nvSpPr>
          <p:cNvPr id="56" name="Left Option"/>
          <p:cNvSpPr txBox="1"/>
          <p:nvPr/>
        </p:nvSpPr>
        <p:spPr>
          <a:xfrm>
            <a:off x="993304" y="681358"/>
            <a:ext cx="243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Winez</a:t>
            </a:r>
            <a:endParaRPr lang="en-US" sz="2400" b="1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60" name="Middle Option"/>
          <p:cNvSpPr txBox="1"/>
          <p:nvPr/>
        </p:nvSpPr>
        <p:spPr>
          <a:xfrm>
            <a:off x="4068598" y="171687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  <a:ea typeface="Roboto" pitchFamily="2" charset="0"/>
              </a:rPr>
              <a:t>All Wines</a:t>
            </a:r>
          </a:p>
        </p:txBody>
      </p:sp>
      <p:sp>
        <p:nvSpPr>
          <p:cNvPr id="61" name="Entered Text"/>
          <p:cNvSpPr txBox="1"/>
          <p:nvPr/>
        </p:nvSpPr>
        <p:spPr>
          <a:xfrm>
            <a:off x="252174" y="430102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62" name="Search Bar"/>
          <p:cNvSpPr/>
          <p:nvPr/>
        </p:nvSpPr>
        <p:spPr>
          <a:xfrm>
            <a:off x="252174" y="4938955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Sirah</a:t>
            </a:r>
            <a:endParaRPr lang="en-US" dirty="0">
              <a:solidFill>
                <a:srgbClr val="989898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3" name="Entered Text"/>
          <p:cNvSpPr txBox="1"/>
          <p:nvPr/>
        </p:nvSpPr>
        <p:spPr>
          <a:xfrm>
            <a:off x="252174" y="598682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Vintage Year:</a:t>
            </a:r>
          </a:p>
        </p:txBody>
      </p:sp>
      <p:sp>
        <p:nvSpPr>
          <p:cNvPr id="64" name="Search Bar"/>
          <p:cNvSpPr/>
          <p:nvPr/>
        </p:nvSpPr>
        <p:spPr>
          <a:xfrm>
            <a:off x="252174" y="6587988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2013</a:t>
            </a:r>
          </a:p>
        </p:txBody>
      </p:sp>
      <p:sp>
        <p:nvSpPr>
          <p:cNvPr id="65" name="Entered Text"/>
          <p:cNvSpPr txBox="1"/>
          <p:nvPr/>
        </p:nvSpPr>
        <p:spPr>
          <a:xfrm>
            <a:off x="324182" y="264483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Price</a:t>
            </a:r>
          </a:p>
        </p:txBody>
      </p:sp>
      <p:sp>
        <p:nvSpPr>
          <p:cNvPr id="66" name="Search Bar"/>
          <p:cNvSpPr/>
          <p:nvPr/>
        </p:nvSpPr>
        <p:spPr>
          <a:xfrm>
            <a:off x="324182" y="3282771"/>
            <a:ext cx="5748025" cy="755320"/>
          </a:xfrm>
          <a:prstGeom prst="roundRect">
            <a:avLst>
              <a:gd name="adj" fmla="val 57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89898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20$</a:t>
            </a:r>
          </a:p>
        </p:txBody>
      </p:sp>
      <p:sp>
        <p:nvSpPr>
          <p:cNvPr id="72" name="Entered Text"/>
          <p:cNvSpPr txBox="1"/>
          <p:nvPr/>
        </p:nvSpPr>
        <p:spPr>
          <a:xfrm>
            <a:off x="233760" y="764897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Comments</a:t>
            </a:r>
          </a:p>
        </p:txBody>
      </p:sp>
      <p:sp>
        <p:nvSpPr>
          <p:cNvPr id="75" name="Title"/>
          <p:cNvSpPr txBox="1"/>
          <p:nvPr/>
        </p:nvSpPr>
        <p:spPr>
          <a:xfrm>
            <a:off x="1304955" y="8110361"/>
            <a:ext cx="300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" pitchFamily="2" charset="0"/>
              </a:rPr>
              <a:t>Enter comment</a:t>
            </a:r>
          </a:p>
        </p:txBody>
      </p:sp>
      <p:cxnSp>
        <p:nvCxnSpPr>
          <p:cNvPr id="80" name="Divider 1"/>
          <p:cNvCxnSpPr/>
          <p:nvPr/>
        </p:nvCxnSpPr>
        <p:spPr>
          <a:xfrm>
            <a:off x="266016" y="9201374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ntered Text"/>
          <p:cNvSpPr txBox="1"/>
          <p:nvPr/>
        </p:nvSpPr>
        <p:spPr>
          <a:xfrm>
            <a:off x="406956" y="873970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&lt;name&gt; : &lt;comment&gt; </a:t>
            </a:r>
          </a:p>
        </p:txBody>
      </p:sp>
      <p:cxnSp>
        <p:nvCxnSpPr>
          <p:cNvPr id="83" name="Divider 1"/>
          <p:cNvCxnSpPr/>
          <p:nvPr/>
        </p:nvCxnSpPr>
        <p:spPr>
          <a:xfrm>
            <a:off x="273224" y="9842003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ntered Text"/>
          <p:cNvSpPr txBox="1"/>
          <p:nvPr/>
        </p:nvSpPr>
        <p:spPr>
          <a:xfrm>
            <a:off x="384260" y="928004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&lt;name&gt; : &lt;comment&gt;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1446652" y="1651420"/>
            <a:ext cx="480437" cy="523220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Divider 1"/>
          <p:cNvCxnSpPr/>
          <p:nvPr/>
        </p:nvCxnSpPr>
        <p:spPr>
          <a:xfrm>
            <a:off x="201216" y="8633581"/>
            <a:ext cx="67451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97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Gurmukhi</vt:lpstr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owner</cp:lastModifiedBy>
  <cp:revision>204</cp:revision>
  <dcterms:created xsi:type="dcterms:W3CDTF">2013-04-12T07:23:48Z</dcterms:created>
  <dcterms:modified xsi:type="dcterms:W3CDTF">2016-12-28T14:27:13Z</dcterms:modified>
</cp:coreProperties>
</file>