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2" r:id="rId4"/>
    <p:sldId id="275" r:id="rId5"/>
    <p:sldId id="258" r:id="rId6"/>
    <p:sldId id="262" r:id="rId7"/>
    <p:sldId id="259" r:id="rId8"/>
    <p:sldId id="278" r:id="rId9"/>
    <p:sldId id="269" r:id="rId10"/>
    <p:sldId id="281" r:id="rId11"/>
    <p:sldId id="264" r:id="rId12"/>
    <p:sldId id="286" r:id="rId13"/>
    <p:sldId id="261" r:id="rId14"/>
    <p:sldId id="282" r:id="rId15"/>
    <p:sldId id="283" r:id="rId16"/>
    <p:sldId id="285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6" autoAdjust="0"/>
    <p:restoredTop sz="66073" autoAdjust="0"/>
  </p:normalViewPr>
  <p:slideViewPr>
    <p:cSldViewPr snapToGrid="0">
      <p:cViewPr varScale="1">
        <p:scale>
          <a:sx n="104" d="100"/>
          <a:sy n="104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11F7-651F-4F49-8BE6-9120012ED6FC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BACF3-1D64-42CE-88B4-6F53516DB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4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presentation</a:t>
            </a:r>
            <a:r>
              <a:rPr lang="pl-PL" dirty="0"/>
              <a:t> I </a:t>
            </a:r>
            <a:r>
              <a:rPr lang="pl-PL" dirty="0" err="1"/>
              <a:t>will</a:t>
            </a:r>
            <a:r>
              <a:rPr lang="pl-PL" dirty="0"/>
              <a:t> talk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. I </a:t>
            </a:r>
            <a:r>
              <a:rPr lang="pl-PL" dirty="0" err="1"/>
              <a:t>will</a:t>
            </a:r>
            <a:r>
              <a:rPr lang="pl-PL" dirty="0"/>
              <a:t> start from the most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, and go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and </a:t>
            </a:r>
            <a:r>
              <a:rPr lang="pl-PL" dirty="0" err="1"/>
              <a:t>nuances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7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Finally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 with </a:t>
            </a:r>
            <a:r>
              <a:rPr lang="pl-PL" dirty="0" err="1"/>
              <a:t>rxjs</a:t>
            </a:r>
            <a:endParaRPr lang="pl-PL" dirty="0"/>
          </a:p>
          <a:p>
            <a:r>
              <a:rPr lang="pl-PL" dirty="0"/>
              <a:t>1.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</a:t>
            </a:r>
            <a:r>
              <a:rPr lang="pl-PL" dirty="0" err="1"/>
              <a:t>replacement</a:t>
            </a:r>
            <a:r>
              <a:rPr lang="pl-PL" dirty="0"/>
              <a:t> for </a:t>
            </a:r>
            <a:r>
              <a:rPr lang="pl-PL" dirty="0" err="1"/>
              <a:t>rxjs</a:t>
            </a:r>
            <a:r>
              <a:rPr lang="pl-PL" dirty="0"/>
              <a:t>. But!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replace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synchronous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– not </a:t>
            </a:r>
            <a:r>
              <a:rPr lang="pl-PL" dirty="0" err="1"/>
              <a:t>meant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with for </a:t>
            </a:r>
            <a:r>
              <a:rPr lang="pl-PL" dirty="0" err="1"/>
              <a:t>example</a:t>
            </a:r>
            <a:r>
              <a:rPr lang="pl-PL" dirty="0"/>
              <a:t> http </a:t>
            </a:r>
            <a:r>
              <a:rPr lang="pl-PL" dirty="0" err="1"/>
              <a:t>calls</a:t>
            </a:r>
            <a:endParaRPr lang="pl-PL" dirty="0"/>
          </a:p>
          <a:p>
            <a:r>
              <a:rPr lang="pl-PL" dirty="0"/>
              <a:t>2.</a:t>
            </a:r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chunk</a:t>
            </a:r>
            <a:r>
              <a:rPr lang="pl-PL" dirty="0"/>
              <a:t>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capabilities</a:t>
            </a:r>
            <a:r>
              <a:rPr lang="pl-PL" dirty="0"/>
              <a:t> – but </a:t>
            </a:r>
            <a:r>
              <a:rPr lang="pl-PL" dirty="0" err="1"/>
              <a:t>they're</a:t>
            </a:r>
            <a:r>
              <a:rPr lang="pl-PL" dirty="0"/>
              <a:t> much </a:t>
            </a:r>
            <a:r>
              <a:rPr lang="pl-PL" dirty="0" err="1"/>
              <a:t>simpler</a:t>
            </a:r>
            <a:endParaRPr lang="pl-PL" dirty="0"/>
          </a:p>
          <a:p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obesrables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,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as </a:t>
            </a:r>
            <a:r>
              <a:rPr lang="pl-PL" dirty="0" err="1"/>
              <a:t>integrated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	No </a:t>
            </a:r>
            <a:r>
              <a:rPr lang="pl-PL" dirty="0" err="1"/>
              <a:t>risk</a:t>
            </a:r>
            <a:r>
              <a:rPr lang="pl-PL" dirty="0"/>
              <a:t> of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leak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Enable</a:t>
            </a:r>
            <a:r>
              <a:rPr lang="pl-PL" dirty="0"/>
              <a:t> </a:t>
            </a:r>
            <a:r>
              <a:rPr lang="pl-PL" dirty="0" err="1"/>
              <a:t>devs</a:t>
            </a:r>
            <a:r>
              <a:rPr lang="pl-PL" dirty="0"/>
              <a:t> to </a:t>
            </a:r>
            <a:r>
              <a:rPr lang="pl-PL" dirty="0" err="1"/>
              <a:t>combine</a:t>
            </a:r>
            <a:endParaRPr lang="pl-PL" dirty="0"/>
          </a:p>
          <a:p>
            <a:r>
              <a:rPr lang="pl-PL" dirty="0" err="1"/>
              <a:t>Still</a:t>
            </a:r>
            <a:r>
              <a:rPr lang="pl-PL" dirty="0"/>
              <a:t> in developer </a:t>
            </a:r>
            <a:r>
              <a:rPr lang="pl-PL" dirty="0" err="1"/>
              <a:t>preveiw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2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.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passed</a:t>
            </a:r>
            <a:r>
              <a:rPr lang="pl-PL" dirty="0"/>
              <a:t> in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emit</a:t>
            </a:r>
            <a:r>
              <a:rPr lang="pl-PL" dirty="0"/>
              <a:t> </a:t>
            </a:r>
            <a:r>
              <a:rPr lang="pl-PL" dirty="0" err="1"/>
              <a:t>immediately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Show </a:t>
            </a:r>
            <a:r>
              <a:rPr lang="pl-PL" dirty="0" err="1"/>
              <a:t>example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–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</a:t>
            </a:r>
            <a:r>
              <a:rPr lang="pl-PL" dirty="0" err="1"/>
              <a:t>constructor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pass </a:t>
            </a:r>
            <a:r>
              <a:rPr lang="pl-PL" dirty="0" err="1"/>
              <a:t>injector</a:t>
            </a:r>
            <a:r>
              <a:rPr lang="pl-PL" dirty="0"/>
              <a:t> as a </a:t>
            </a:r>
            <a:r>
              <a:rPr lang="pl-PL" dirty="0" err="1"/>
              <a:t>parameter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immediately</a:t>
            </a:r>
            <a:r>
              <a:rPr lang="pl-PL" dirty="0"/>
              <a:t> </a:t>
            </a:r>
            <a:r>
              <a:rPr lang="pl-PL" dirty="0" err="1"/>
              <a:t>subscribes</a:t>
            </a:r>
            <a:r>
              <a:rPr lang="pl-PL" dirty="0"/>
              <a:t> to the </a:t>
            </a:r>
            <a:r>
              <a:rPr lang="pl-PL" dirty="0" err="1"/>
              <a:t>observable</a:t>
            </a:r>
            <a:r>
              <a:rPr lang="pl-PL" dirty="0"/>
              <a:t>. It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unsubscribes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component </a:t>
            </a:r>
            <a:r>
              <a:rPr lang="pl-PL" dirty="0" err="1"/>
              <a:t>or</a:t>
            </a:r>
            <a:r>
              <a:rPr lang="pl-PL" dirty="0"/>
              <a:t> service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destroyed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b="0" dirty="0" err="1"/>
              <a:t>Because</a:t>
            </a:r>
            <a:r>
              <a:rPr lang="pl-PL" b="0" dirty="0"/>
              <a:t> of </a:t>
            </a:r>
            <a:r>
              <a:rPr lang="pl-PL" b="0" dirty="0" err="1"/>
              <a:t>that</a:t>
            </a:r>
            <a:r>
              <a:rPr lang="pl-PL" b="0" dirty="0"/>
              <a:t> </a:t>
            </a:r>
            <a:r>
              <a:rPr lang="pl-PL" b="0" dirty="0" err="1"/>
              <a:t>you</a:t>
            </a:r>
            <a:r>
              <a:rPr lang="pl-PL" b="0" dirty="0"/>
              <a:t> </a:t>
            </a:r>
            <a:r>
              <a:rPr lang="pl-PL" b="0" dirty="0" err="1"/>
              <a:t>should</a:t>
            </a:r>
            <a:r>
              <a:rPr lang="pl-PL" b="0" dirty="0"/>
              <a:t> </a:t>
            </a:r>
            <a:r>
              <a:rPr lang="pl-PL" b="0" dirty="0" err="1"/>
              <a:t>avoid</a:t>
            </a:r>
            <a:r>
              <a:rPr lang="pl-PL" b="0" dirty="0"/>
              <a:t> </a:t>
            </a:r>
            <a:r>
              <a:rPr lang="pl-PL" b="0" dirty="0" err="1"/>
              <a:t>calling</a:t>
            </a:r>
            <a:r>
              <a:rPr lang="pl-PL" b="0" dirty="0"/>
              <a:t> </a:t>
            </a:r>
            <a:r>
              <a:rPr lang="pl-PL" b="0" dirty="0" err="1"/>
              <a:t>it</a:t>
            </a:r>
            <a:r>
              <a:rPr lang="pl-PL" b="0" dirty="0"/>
              <a:t> </a:t>
            </a:r>
            <a:r>
              <a:rPr lang="pl-PL" b="0" dirty="0" err="1"/>
              <a:t>repeatedly</a:t>
            </a:r>
            <a:r>
              <a:rPr lang="pl-PL" b="0" dirty="0"/>
              <a:t> – </a:t>
            </a:r>
            <a:r>
              <a:rPr lang="pl-PL" b="0" dirty="0" err="1"/>
              <a:t>isntead</a:t>
            </a:r>
            <a:r>
              <a:rPr lang="pl-PL" b="0" dirty="0"/>
              <a:t> </a:t>
            </a:r>
            <a:r>
              <a:rPr lang="pl-PL" b="0" dirty="0" err="1"/>
              <a:t>reuse</a:t>
            </a:r>
            <a:r>
              <a:rPr lang="pl-PL" b="0" dirty="0"/>
              <a:t> the </a:t>
            </a:r>
            <a:r>
              <a:rPr lang="pl-PL" b="0" dirty="0" err="1"/>
              <a:t>returned</a:t>
            </a:r>
            <a:r>
              <a:rPr lang="pl-PL" b="0" dirty="0"/>
              <a:t> </a:t>
            </a:r>
            <a:r>
              <a:rPr lang="pl-PL" b="0" dirty="0" err="1"/>
              <a:t>signal</a:t>
            </a:r>
            <a:endParaRPr lang="pl-P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6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a </a:t>
            </a:r>
            <a:r>
              <a:rPr lang="pl-PL" dirty="0" err="1"/>
              <a:t>signal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Show </a:t>
            </a:r>
            <a:r>
              <a:rPr lang="pl-PL" dirty="0" err="1"/>
              <a:t>example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Similar</a:t>
            </a:r>
            <a:r>
              <a:rPr lang="pl-PL" dirty="0"/>
              <a:t> as </a:t>
            </a:r>
            <a:r>
              <a:rPr lang="pl-PL" dirty="0" err="1"/>
              <a:t>ToSignal</a:t>
            </a:r>
            <a:r>
              <a:rPr lang="pl-PL" dirty="0"/>
              <a:t>(),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be </a:t>
            </a:r>
            <a:r>
              <a:rPr lang="pl-PL" dirty="0" err="1"/>
              <a:t>emitted</a:t>
            </a:r>
            <a:r>
              <a:rPr lang="pl-PL" dirty="0"/>
              <a:t> </a:t>
            </a:r>
            <a:r>
              <a:rPr lang="pl-PL" dirty="0" err="1"/>
              <a:t>synchronously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available</a:t>
            </a:r>
            <a:r>
              <a:rPr lang="pl-PL" dirty="0"/>
              <a:t>, </a:t>
            </a:r>
            <a:r>
              <a:rPr lang="pl-PL" dirty="0" err="1"/>
              <a:t>subsequent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asynchronous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8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1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6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/>
              <a:t>introduced</a:t>
            </a:r>
            <a:r>
              <a:rPr lang="pl-PL" dirty="0"/>
              <a:t> to </a:t>
            </a:r>
            <a:r>
              <a:rPr lang="pl-PL" dirty="0" err="1"/>
              <a:t>angular</a:t>
            </a:r>
            <a:r>
              <a:rPr lang="pl-PL" dirty="0"/>
              <a:t> in version 16.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there's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a lot of </a:t>
            </a:r>
            <a:r>
              <a:rPr lang="pl-PL" dirty="0" err="1"/>
              <a:t>confustion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developers</a:t>
            </a:r>
            <a:r>
              <a:rPr lang="pl-PL" dirty="0"/>
              <a:t>. </a:t>
            </a:r>
            <a:r>
              <a:rPr lang="pl-PL" dirty="0" err="1"/>
              <a:t>Especially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the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 on </a:t>
            </a:r>
            <a:r>
              <a:rPr lang="pl-PL" dirty="0" err="1"/>
              <a:t>stackoverflow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topic</a:t>
            </a:r>
            <a:r>
              <a:rPr lang="pl-PL" dirty="0"/>
              <a:t>, </a:t>
            </a:r>
            <a:r>
              <a:rPr lang="pl-PL" dirty="0" err="1"/>
              <a:t>whether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,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from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observables</a:t>
            </a:r>
            <a:r>
              <a:rPr lang="pl-PL" dirty="0"/>
              <a:t>. But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a </a:t>
            </a:r>
            <a:r>
              <a:rPr lang="pl-PL" dirty="0" err="1"/>
              <a:t>year</a:t>
            </a:r>
            <a:r>
              <a:rPr lang="pl-PL" dirty="0"/>
              <a:t> </a:t>
            </a:r>
            <a:r>
              <a:rPr lang="pl-PL" dirty="0" err="1"/>
              <a:t>since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passed</a:t>
            </a:r>
            <a:r>
              <a:rPr lang="pl-PL" dirty="0"/>
              <a:t>,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and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in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.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to </a:t>
            </a:r>
            <a:r>
              <a:rPr lang="pl-PL" dirty="0" err="1"/>
              <a:t>learn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.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exactly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?</a:t>
            </a:r>
          </a:p>
          <a:p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Released</a:t>
            </a:r>
            <a:r>
              <a:rPr lang="pl-PL" dirty="0"/>
              <a:t> in 16</a:t>
            </a:r>
          </a:p>
          <a:p>
            <a:pPr marL="228600" indent="-228600">
              <a:buAutoNum type="arabicPeriod"/>
            </a:pPr>
            <a:r>
              <a:rPr lang="pl-PL" dirty="0" err="1"/>
              <a:t>Confusion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developers</a:t>
            </a:r>
            <a:r>
              <a:rPr lang="pl-PL" dirty="0"/>
              <a:t>,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endParaRPr lang="pl-PL" dirty="0"/>
          </a:p>
          <a:p>
            <a:pPr marL="228600" indent="-228600">
              <a:buAutoNum type="arabicPeriod"/>
            </a:pPr>
            <a:r>
              <a:rPr lang="pl-PL" dirty="0" err="1"/>
              <a:t>Where</a:t>
            </a:r>
            <a:r>
              <a:rPr lang="pl-PL" dirty="0"/>
              <a:t> and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It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contain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r>
              <a:rPr lang="pl-PL" dirty="0"/>
              <a:t>And, </a:t>
            </a:r>
            <a:r>
              <a:rPr lang="pl-PL" dirty="0" err="1"/>
              <a:t>what's</a:t>
            </a:r>
            <a:r>
              <a:rPr lang="pl-PL" dirty="0"/>
              <a:t> the most </a:t>
            </a:r>
            <a:r>
              <a:rPr lang="pl-PL" dirty="0" err="1"/>
              <a:t>important</a:t>
            </a:r>
            <a:r>
              <a:rPr lang="pl-PL" dirty="0"/>
              <a:t>,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notifies</a:t>
            </a:r>
            <a:r>
              <a:rPr lang="pl-PL" dirty="0"/>
              <a:t> </a:t>
            </a:r>
            <a:r>
              <a:rPr lang="pl-PL" dirty="0" err="1"/>
              <a:t>interested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chanes</a:t>
            </a:r>
            <a:endParaRPr lang="pl-PL" dirty="0"/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 of </a:t>
            </a:r>
            <a:r>
              <a:rPr lang="pl-PL" dirty="0" err="1"/>
              <a:t>that</a:t>
            </a:r>
            <a:r>
              <a:rPr lang="pl-PL" dirty="0"/>
              <a:t> third point </a:t>
            </a:r>
            <a:r>
              <a:rPr lang="pl-PL" dirty="0" err="1"/>
              <a:t>later</a:t>
            </a:r>
            <a:r>
              <a:rPr lang="pl-PL" dirty="0"/>
              <a:t>. </a:t>
            </a:r>
          </a:p>
          <a:p>
            <a:endParaRPr lang="pl-PL" dirty="0"/>
          </a:p>
          <a:p>
            <a:r>
              <a:rPr lang="pl-PL" dirty="0"/>
              <a:t>Integration with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</a:t>
            </a:r>
            <a:r>
              <a:rPr lang="pl-PL" dirty="0" err="1"/>
              <a:t>guarantees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efficiency</a:t>
            </a:r>
            <a:endParaRPr lang="pl-PL" dirty="0"/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let's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do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2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pl-PL" dirty="0"/>
          </a:p>
          <a:p>
            <a:endParaRPr lang="pl-PL" dirty="0"/>
          </a:p>
          <a:p>
            <a:r>
              <a:rPr lang="pl-PL" dirty="0"/>
              <a:t>To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to </a:t>
            </a:r>
            <a:r>
              <a:rPr lang="pl-PL" dirty="0" err="1"/>
              <a:t>declare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,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. It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as a </a:t>
            </a:r>
            <a:r>
              <a:rPr lang="pl-PL" dirty="0" err="1"/>
              <a:t>parameter</a:t>
            </a:r>
            <a:r>
              <a:rPr lang="pl-PL" dirty="0"/>
              <a:t>.</a:t>
            </a:r>
          </a:p>
          <a:p>
            <a:r>
              <a:rPr lang="pl-PL" dirty="0"/>
              <a:t>Then, to </a:t>
            </a:r>
            <a:r>
              <a:rPr lang="pl-PL" dirty="0" err="1"/>
              <a:t>retrieve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from a </a:t>
            </a:r>
            <a:r>
              <a:rPr lang="pl-PL" dirty="0" err="1"/>
              <a:t>signal</a:t>
            </a:r>
            <a:r>
              <a:rPr lang="pl-PL" dirty="0"/>
              <a:t>, we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a </a:t>
            </a:r>
            <a:r>
              <a:rPr lang="pl-PL" dirty="0" err="1"/>
              <a:t>function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provide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to set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manually</a:t>
            </a:r>
            <a:r>
              <a:rPr lang="pl-PL" dirty="0"/>
              <a:t>. One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set(),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</a:t>
            </a:r>
            <a:r>
              <a:rPr lang="pl-PL" dirty="0" err="1"/>
              <a:t>provided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 And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update(),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set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a </a:t>
            </a:r>
            <a:r>
              <a:rPr lang="pl-PL" dirty="0" err="1"/>
              <a:t>current</a:t>
            </a:r>
            <a:r>
              <a:rPr lang="pl-PL" dirty="0"/>
              <a:t> one.</a:t>
            </a:r>
          </a:p>
          <a:p>
            <a:endParaRPr lang="pl-PL" dirty="0"/>
          </a:p>
          <a:p>
            <a:r>
              <a:rPr lang="pl-PL" dirty="0" err="1"/>
              <a:t>Now</a:t>
            </a:r>
            <a:r>
              <a:rPr lang="pl-PL" dirty="0"/>
              <a:t> we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and we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But </a:t>
            </a:r>
            <a:r>
              <a:rPr lang="pl-PL" dirty="0" err="1"/>
              <a:t>so</a:t>
            </a:r>
            <a:r>
              <a:rPr lang="pl-PL" dirty="0"/>
              <a:t> far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hasn't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, we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, with </a:t>
            </a:r>
            <a:r>
              <a:rPr lang="pl-PL" dirty="0" err="1"/>
              <a:t>which</a:t>
            </a:r>
            <a:r>
              <a:rPr lang="pl-PL" dirty="0"/>
              <a:t> we </a:t>
            </a:r>
            <a:r>
              <a:rPr lang="pl-PL" dirty="0" err="1"/>
              <a:t>can't</a:t>
            </a:r>
            <a:r>
              <a:rPr lang="pl-PL" dirty="0"/>
              <a:t> do much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with </a:t>
            </a:r>
            <a:r>
              <a:rPr lang="pl-PL" dirty="0" err="1"/>
              <a:t>bare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here's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get</a:t>
            </a:r>
            <a:r>
              <a:rPr lang="pl-PL" dirty="0"/>
              <a:t> to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inform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compute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. We </a:t>
            </a:r>
            <a:r>
              <a:rPr lang="pl-PL" dirty="0" err="1"/>
              <a:t>can't</a:t>
            </a:r>
            <a:r>
              <a:rPr lang="pl-PL" dirty="0"/>
              <a:t> set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manually</a:t>
            </a:r>
            <a:r>
              <a:rPr lang="pl-PL" dirty="0"/>
              <a:t>, </a:t>
            </a:r>
            <a:r>
              <a:rPr lang="pl-PL" dirty="0" err="1"/>
              <a:t>their</a:t>
            </a:r>
            <a:r>
              <a:rPr lang="pl-PL" dirty="0"/>
              <a:t> behaviour </a:t>
            </a:r>
            <a:r>
              <a:rPr lang="pl-PL" dirty="0" err="1"/>
              <a:t>is</a:t>
            </a:r>
            <a:r>
              <a:rPr lang="pl-PL" dirty="0"/>
              <a:t> set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initialization</a:t>
            </a:r>
            <a:r>
              <a:rPr lang="pl-PL" dirty="0"/>
              <a:t> with </a:t>
            </a:r>
            <a:r>
              <a:rPr lang="pl-PL" dirty="0" err="1"/>
              <a:t>computed</a:t>
            </a:r>
            <a:r>
              <a:rPr lang="pl-PL" dirty="0"/>
              <a:t>() </a:t>
            </a:r>
            <a:r>
              <a:rPr lang="pl-PL" dirty="0" err="1"/>
              <a:t>function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useful</a:t>
            </a:r>
            <a:r>
              <a:rPr lang="pl-PL" dirty="0"/>
              <a:t>? </a:t>
            </a:r>
            <a:br>
              <a:rPr lang="pl-PL" dirty="0"/>
            </a:b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declarative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define</a:t>
            </a:r>
            <a:r>
              <a:rPr lang="pl-PL" dirty="0"/>
              <a:t> behaviour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care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6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Slide</a:t>
            </a:r>
            <a:r>
              <a:rPr lang="pl-PL" dirty="0"/>
              <a:t> image:</a:t>
            </a:r>
          </a:p>
          <a:p>
            <a:r>
              <a:rPr lang="pl-PL" dirty="0"/>
              <a:t>	1.Angular </a:t>
            </a:r>
            <a:r>
              <a:rPr lang="pl-PL" dirty="0" err="1"/>
              <a:t>introduced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. </a:t>
            </a:r>
          </a:p>
          <a:p>
            <a:r>
              <a:rPr lang="pl-PL" dirty="0"/>
              <a:t>	2.New </a:t>
            </a:r>
            <a:r>
              <a:rPr lang="pl-PL" dirty="0" err="1"/>
              <a:t>syntax</a:t>
            </a:r>
            <a:r>
              <a:rPr lang="pl-PL" dirty="0"/>
              <a:t> with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  <a:p>
            <a:r>
              <a:rPr lang="pl-PL" dirty="0"/>
              <a:t>	3.You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explicitly</a:t>
            </a:r>
            <a:r>
              <a:rPr lang="pl-PL" dirty="0"/>
              <a:t>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input</a:t>
            </a:r>
            <a:r>
              <a:rPr lang="pl-PL" dirty="0"/>
              <a:t>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mark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as </a:t>
            </a:r>
            <a:r>
              <a:rPr lang="pl-PL" dirty="0" err="1"/>
              <a:t>required</a:t>
            </a:r>
            <a:r>
              <a:rPr lang="pl-PL" dirty="0"/>
              <a:t>, to </a:t>
            </a:r>
            <a:r>
              <a:rPr lang="pl-PL" dirty="0" err="1"/>
              <a:t>cause</a:t>
            </a:r>
            <a:r>
              <a:rPr lang="pl-PL" dirty="0"/>
              <a:t> </a:t>
            </a:r>
            <a:r>
              <a:rPr lang="pl-PL" dirty="0" err="1"/>
              <a:t>compilation</a:t>
            </a:r>
            <a:r>
              <a:rPr lang="pl-PL" dirty="0"/>
              <a:t> error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not </a:t>
            </a:r>
            <a:r>
              <a:rPr lang="pl-PL" dirty="0" err="1"/>
              <a:t>provided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 err="1"/>
              <a:t>Description</a:t>
            </a:r>
            <a:br>
              <a:rPr lang="pl-PL" dirty="0"/>
            </a:br>
            <a:r>
              <a:rPr lang="pl-PL" dirty="0"/>
              <a:t>	1. </a:t>
            </a:r>
            <a:r>
              <a:rPr lang="pl-PL" dirty="0" err="1"/>
              <a:t>inputs</a:t>
            </a:r>
            <a:r>
              <a:rPr lang="pl-PL" dirty="0"/>
              <a:t> of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–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r>
              <a:rPr lang="pl-PL" dirty="0"/>
              <a:t>	2.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inpupts</a:t>
            </a:r>
            <a:r>
              <a:rPr lang="pl-PL" dirty="0"/>
              <a:t>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to trick </a:t>
            </a:r>
            <a:r>
              <a:rPr lang="pl-PL" dirty="0" err="1"/>
              <a:t>typescript</a:t>
            </a:r>
            <a:endParaRPr lang="pl-PL" dirty="0"/>
          </a:p>
          <a:p>
            <a:r>
              <a:rPr lang="pl-PL" dirty="0"/>
              <a:t>	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7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effects</a:t>
            </a:r>
            <a:r>
              <a:rPr lang="pl-PL" dirty="0"/>
              <a:t> – 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last</a:t>
            </a:r>
            <a:r>
              <a:rPr lang="pl-PL" dirty="0"/>
              <a:t> point, as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implications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3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propagate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–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for</a:t>
            </a:r>
          </a:p>
          <a:p>
            <a:r>
              <a:rPr lang="pl-PL" dirty="0" err="1"/>
              <a:t>Ngrx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–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–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allowSignalWrites</a:t>
            </a:r>
            <a:r>
              <a:rPr lang="pl-PL" dirty="0"/>
              <a:t> – but </a:t>
            </a:r>
            <a:r>
              <a:rPr lang="pl-PL" dirty="0" err="1"/>
              <a:t>try</a:t>
            </a:r>
            <a:r>
              <a:rPr lang="pl-PL" dirty="0"/>
              <a:t> not to </a:t>
            </a:r>
            <a:r>
              <a:rPr lang="pl-PL" dirty="0" err="1"/>
              <a:t>rely</a:t>
            </a:r>
            <a:r>
              <a:rPr lang="pl-PL" dirty="0"/>
              <a:t> on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view</a:t>
            </a:r>
            <a:endParaRPr lang="pl-P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2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straight</a:t>
            </a:r>
            <a:r>
              <a:rPr lang="pl-PL" dirty="0"/>
              <a:t> from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–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whata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team </a:t>
            </a:r>
            <a:r>
              <a:rPr lang="pl-PL" dirty="0" err="1"/>
              <a:t>advises</a:t>
            </a:r>
            <a:r>
              <a:rPr lang="pl-PL" dirty="0"/>
              <a:t> as to do with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BACF3-1D64-42CE-88B4-6F53516DB7E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3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55C19-E8A9-0FBC-2DDF-15C311A621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68963" y="6642100"/>
            <a:ext cx="882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ADSP_INTERNAL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rabowski147/AngularSignalsPresent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0A2-4C86-40D5-5D79-346F3F1F9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C397-9748-F022-354B-0515B645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C34-1E53-E3F7-4831-FC4AAD5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542F-918A-12A8-3F28-7B143FAD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signals</a:t>
            </a:r>
            <a:endParaRPr lang="pl-PL" dirty="0"/>
          </a:p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queries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viewChild</a:t>
            </a:r>
            <a:endParaRPr lang="pl-PL" dirty="0"/>
          </a:p>
          <a:p>
            <a:pPr lvl="1"/>
            <a:r>
              <a:rPr lang="pl-PL" dirty="0" err="1"/>
              <a:t>viewChildren</a:t>
            </a:r>
            <a:endParaRPr lang="pl-PL" dirty="0"/>
          </a:p>
          <a:p>
            <a:pPr lvl="1"/>
            <a:r>
              <a:rPr lang="pl-PL" dirty="0" err="1"/>
              <a:t>contentChild</a:t>
            </a:r>
            <a:endParaRPr lang="pl-PL" dirty="0"/>
          </a:p>
          <a:p>
            <a:pPr lvl="1"/>
            <a:r>
              <a:rPr lang="pl-PL" dirty="0" err="1"/>
              <a:t>contentChildren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5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C1E-C93A-F028-60E3-7636910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vs </a:t>
            </a:r>
            <a:r>
              <a:rPr lang="pl-PL" dirty="0" err="1"/>
              <a:t>rxjs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BDE8-7C38-A347-D393-3A721FB3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44"/>
            <a:ext cx="8596668" cy="3880773"/>
          </a:xfrm>
        </p:spPr>
        <p:txBody>
          <a:bodyPr/>
          <a:lstStyle/>
          <a:p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replacement</a:t>
            </a:r>
            <a:r>
              <a:rPr lang="pl-PL" dirty="0"/>
              <a:t> for </a:t>
            </a:r>
            <a:r>
              <a:rPr lang="pl-PL" dirty="0" err="1"/>
              <a:t>rxjs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No, but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replace</a:t>
            </a:r>
            <a:r>
              <a:rPr lang="pl-PL" dirty="0"/>
              <a:t> SOME of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functionalities</a:t>
            </a:r>
            <a:endParaRPr lang="pl-PL" dirty="0"/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for </a:t>
            </a:r>
            <a:r>
              <a:rPr lang="pl-PL" dirty="0" err="1"/>
              <a:t>synchronous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 –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always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rxjs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simpler</a:t>
            </a:r>
            <a:r>
              <a:rPr lang="pl-PL" dirty="0"/>
              <a:t> and </a:t>
            </a:r>
            <a:r>
              <a:rPr lang="pl-PL" dirty="0" err="1"/>
              <a:t>easier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with</a:t>
            </a:r>
          </a:p>
          <a:p>
            <a:pPr lvl="1"/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in </a:t>
            </a:r>
            <a:r>
              <a:rPr lang="pl-PL" dirty="0" err="1"/>
              <a:t>angular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We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worry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lifecycle</a:t>
            </a:r>
            <a:r>
              <a:rPr lang="pl-PL" dirty="0"/>
              <a:t> – no </a:t>
            </a:r>
            <a:r>
              <a:rPr lang="pl-PL" dirty="0" err="1"/>
              <a:t>unsubscribing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6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C1E-C93A-F028-60E3-76369102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vs </a:t>
            </a:r>
            <a:r>
              <a:rPr lang="pl-PL" dirty="0" err="1"/>
              <a:t>rxjs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AC380-0EC5-1E46-B20C-E94C1B14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355938"/>
            <a:ext cx="7477125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A0DD8-62BB-7017-277F-AD4E202AF444}"/>
              </a:ext>
            </a:extLst>
          </p:cNvPr>
          <p:cNvSpPr txBox="1"/>
          <p:nvPr/>
        </p:nvSpPr>
        <p:spPr>
          <a:xfrm>
            <a:off x="677334" y="175530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Signals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5CA9B-D2EA-8CB7-789C-A36C6A4056F1}"/>
              </a:ext>
            </a:extLst>
          </p:cNvPr>
          <p:cNvSpPr txBox="1"/>
          <p:nvPr/>
        </p:nvSpPr>
        <p:spPr>
          <a:xfrm>
            <a:off x="677334" y="358766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Rxjs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87427-1802-1D2D-2497-FF8A08B1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57930"/>
            <a:ext cx="8877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introp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created</a:t>
            </a:r>
            <a:r>
              <a:rPr lang="pl-PL" dirty="0"/>
              <a:t> to </a:t>
            </a:r>
            <a:r>
              <a:rPr lang="pl-PL" dirty="0" err="1"/>
              <a:t>join</a:t>
            </a:r>
            <a:r>
              <a:rPr lang="pl-PL" dirty="0"/>
              <a:t> </a:t>
            </a:r>
            <a:r>
              <a:rPr lang="pl-PL" dirty="0" err="1"/>
              <a:t>rxjs</a:t>
            </a:r>
            <a:r>
              <a:rPr lang="pl-PL" dirty="0"/>
              <a:t> and </a:t>
            </a:r>
            <a:r>
              <a:rPr lang="pl-PL" dirty="0" err="1"/>
              <a:t>signals</a:t>
            </a:r>
            <a:r>
              <a:rPr lang="pl-PL" dirty="0"/>
              <a:t>:</a:t>
            </a:r>
          </a:p>
          <a:p>
            <a:r>
              <a:rPr lang="pl-PL" dirty="0" err="1"/>
              <a:t>toSignal</a:t>
            </a:r>
            <a:r>
              <a:rPr lang="pl-PL" dirty="0"/>
              <a:t>()</a:t>
            </a:r>
          </a:p>
          <a:p>
            <a:r>
              <a:rPr lang="pl-PL" dirty="0" err="1"/>
              <a:t>toObservable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2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toSignal</a:t>
            </a:r>
            <a:r>
              <a:rPr lang="pl-PL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4596"/>
            <a:ext cx="8596668" cy="3880773"/>
          </a:xfrm>
        </p:spPr>
        <p:txBody>
          <a:bodyPr/>
          <a:lstStyle/>
          <a:p>
            <a:r>
              <a:rPr lang="pl-PL" dirty="0" err="1"/>
              <a:t>toSignal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a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subscribes</a:t>
            </a:r>
            <a:r>
              <a:rPr lang="pl-PL" dirty="0"/>
              <a:t> to </a:t>
            </a:r>
            <a:r>
              <a:rPr lang="pl-PL" dirty="0" err="1"/>
              <a:t>observable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BC536-DBFC-45B0-75DB-66A90320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31531"/>
            <a:ext cx="75723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5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29FD-1D55-05AC-A109-CF19B9A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toObservable</a:t>
            </a:r>
            <a:r>
              <a:rPr lang="pl-PL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07C-C6D2-D6F9-9767-991C61AE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51437"/>
            <a:ext cx="8596668" cy="3880773"/>
          </a:xfrm>
        </p:spPr>
        <p:txBody>
          <a:bodyPr/>
          <a:lstStyle/>
          <a:p>
            <a:r>
              <a:rPr lang="pl-PL" dirty="0" err="1"/>
              <a:t>toObservable</a:t>
            </a:r>
            <a:r>
              <a:rPr lang="pl-PL" dirty="0"/>
              <a:t>()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observable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tracks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of a </a:t>
            </a:r>
            <a:r>
              <a:rPr lang="pl-PL" dirty="0" err="1"/>
              <a:t>signal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to </a:t>
            </a:r>
            <a:r>
              <a:rPr lang="pl-PL" dirty="0" err="1"/>
              <a:t>track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needs</a:t>
            </a:r>
            <a:r>
              <a:rPr lang="pl-PL" dirty="0"/>
              <a:t> to run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83407-BDB3-B509-930E-8B07F199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3495"/>
            <a:ext cx="6743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794C-5E53-422A-C48F-7FF9BCB9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2556-5917-1E00-9CBA-EC2BA754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nice </a:t>
            </a:r>
            <a:r>
              <a:rPr lang="pl-PL" dirty="0" err="1"/>
              <a:t>tool</a:t>
            </a:r>
            <a:r>
              <a:rPr lang="pl-PL" dirty="0"/>
              <a:t> for </a:t>
            </a:r>
            <a:r>
              <a:rPr lang="pl-PL" dirty="0" err="1"/>
              <a:t>reactive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don't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global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redesign</a:t>
            </a:r>
            <a:r>
              <a:rPr lang="pl-PL" dirty="0"/>
              <a:t> -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in single </a:t>
            </a:r>
            <a:r>
              <a:rPr lang="pl-PL" dirty="0" err="1"/>
              <a:t>components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with </a:t>
            </a:r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observables</a:t>
            </a:r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efficient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60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2010-7673-451A-1544-3C02C54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Thanks</a:t>
            </a:r>
            <a:r>
              <a:rPr lang="pl-PL" dirty="0"/>
              <a:t> for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553-0D12-6E65-BB9D-DB4EE40E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Git hub </a:t>
            </a:r>
            <a:r>
              <a:rPr lang="pl-PL" dirty="0" err="1"/>
              <a:t>repo</a:t>
            </a:r>
            <a:r>
              <a:rPr lang="pl-PL" dirty="0"/>
              <a:t> with </a:t>
            </a:r>
            <a:r>
              <a:rPr lang="pl-PL" dirty="0" err="1"/>
              <a:t>examples</a:t>
            </a:r>
            <a:r>
              <a:rPr lang="pl-PL" dirty="0"/>
              <a:t> and </a:t>
            </a:r>
            <a:r>
              <a:rPr lang="pl-PL" dirty="0" err="1"/>
              <a:t>presentation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>
                <a:hlinkClick r:id="rId3"/>
              </a:rPr>
              <a:t>https://github.com/Mgrabowski147/AngularSignalsPresentation</a:t>
            </a:r>
            <a:endParaRPr lang="pl-PL" dirty="0"/>
          </a:p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: </a:t>
            </a:r>
            <a:br>
              <a:rPr lang="pl-PL" dirty="0"/>
            </a:br>
            <a:r>
              <a:rPr lang="pl-PL"/>
              <a:t>https://angular.dev/guide/signals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3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7D2-CB23-25D5-B3BD-5C972FEB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endParaRPr lang="en-GB" dirty="0"/>
          </a:p>
        </p:txBody>
      </p:sp>
      <p:pic>
        <p:nvPicPr>
          <p:cNvPr id="6" name="Picture 5" descr="A person drinking from a cup&#10;&#10;Description automatically generated">
            <a:extLst>
              <a:ext uri="{FF2B5EF4-FFF2-40B4-BE49-F238E27FC236}">
                <a16:creationId xmlns:a16="http://schemas.microsoft.com/office/drawing/2014/main" id="{FF633A80-56D0-A0D2-A62C-4E25F357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06" y="449943"/>
            <a:ext cx="4353196" cy="579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8F61A-1ECE-078D-AE93-9EE461608398}"/>
              </a:ext>
            </a:extLst>
          </p:cNvPr>
          <p:cNvSpPr txBox="1"/>
          <p:nvPr/>
        </p:nvSpPr>
        <p:spPr>
          <a:xfrm>
            <a:off x="448235" y="2097741"/>
            <a:ext cx="4353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Signals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released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in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angular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v16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Initially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caused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 lot of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confusion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among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developers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But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now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they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and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more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in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angular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 3" charset="2"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7D2-CB23-25D5-B3BD-5C972FEB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1DAA-30AF-AD62-00EA-6AE3ACEE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wrapper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It</a:t>
            </a:r>
            <a:r>
              <a:rPr lang="en-US" dirty="0"/>
              <a:t> can contain any value, from primitives to complex data structures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integrated</a:t>
            </a:r>
            <a:r>
              <a:rPr lang="pl-PL" dirty="0"/>
              <a:t> with </a:t>
            </a:r>
            <a:r>
              <a:rPr lang="pl-PL" dirty="0" err="1"/>
              <a:t>angular's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  <a:p>
            <a:r>
              <a:rPr lang="pl-PL" dirty="0"/>
              <a:t>It </a:t>
            </a:r>
            <a:r>
              <a:rPr lang="pl-PL" dirty="0" err="1"/>
              <a:t>notifies</a:t>
            </a:r>
            <a:r>
              <a:rPr lang="pl-PL" dirty="0"/>
              <a:t> </a:t>
            </a:r>
            <a:r>
              <a:rPr lang="pl-PL" dirty="0" err="1"/>
              <a:t>interested</a:t>
            </a:r>
            <a:r>
              <a:rPr lang="pl-PL" dirty="0"/>
              <a:t> </a:t>
            </a:r>
            <a:r>
              <a:rPr lang="pl-PL" dirty="0" err="1"/>
              <a:t>consumers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changes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39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2268-D032-0D55-DC0F-079792F3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6AA93-FBA9-F612-A26F-3BD0C3F0AB88}"/>
              </a:ext>
            </a:extLst>
          </p:cNvPr>
          <p:cNvSpPr txBox="1"/>
          <p:nvPr/>
        </p:nvSpPr>
        <p:spPr>
          <a:xfrm>
            <a:off x="643996" y="1525172"/>
            <a:ext cx="90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Declaration</a:t>
            </a:r>
            <a:r>
              <a:rPr lang="pl-PL" dirty="0"/>
              <a:t> of a </a:t>
            </a:r>
            <a:r>
              <a:rPr lang="pl-PL" dirty="0" err="1"/>
              <a:t>signal</a:t>
            </a:r>
            <a:r>
              <a:rPr lang="pl-PL" dirty="0"/>
              <a:t> and </a:t>
            </a:r>
            <a:r>
              <a:rPr lang="pl-PL" dirty="0" err="1"/>
              <a:t>reading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. </a:t>
            </a:r>
            <a:r>
              <a:rPr lang="pl-PL" dirty="0" err="1"/>
              <a:t>Signal</a:t>
            </a:r>
            <a:r>
              <a:rPr lang="pl-PL" dirty="0"/>
              <a:t>()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of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WritableSignal</a:t>
            </a:r>
            <a:r>
              <a:rPr lang="pl-PL" dirty="0"/>
              <a:t>&lt;T&gt;, </a:t>
            </a:r>
            <a:r>
              <a:rPr lang="pl-PL" dirty="0" err="1"/>
              <a:t>where</a:t>
            </a:r>
            <a:r>
              <a:rPr lang="pl-PL" dirty="0"/>
              <a:t> 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wraps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8C879-64A1-2883-2C52-442C114C6EA2}"/>
              </a:ext>
            </a:extLst>
          </p:cNvPr>
          <p:cNvSpPr txBox="1"/>
          <p:nvPr/>
        </p:nvSpPr>
        <p:spPr>
          <a:xfrm>
            <a:off x="1817749" y="3889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3D054-1DEA-DD42-CE17-C5E355A8EAE9}"/>
              </a:ext>
            </a:extLst>
          </p:cNvPr>
          <p:cNvSpPr txBox="1"/>
          <p:nvPr/>
        </p:nvSpPr>
        <p:spPr>
          <a:xfrm>
            <a:off x="677334" y="3540801"/>
            <a:ext cx="702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.set()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manually</a:t>
            </a:r>
            <a:r>
              <a:rPr lang="pl-PL" dirty="0"/>
              <a:t> set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87718-FF25-4B17-BA14-E24602FBE1DB}"/>
              </a:ext>
            </a:extLst>
          </p:cNvPr>
          <p:cNvSpPr txBox="1"/>
          <p:nvPr/>
        </p:nvSpPr>
        <p:spPr>
          <a:xfrm>
            <a:off x="677334" y="4822558"/>
            <a:ext cx="847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.update()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to update </a:t>
            </a:r>
            <a:r>
              <a:rPr lang="pl-PL" dirty="0" err="1"/>
              <a:t>signal's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the </a:t>
            </a:r>
            <a:r>
              <a:rPr lang="pl-PL" dirty="0" err="1"/>
              <a:t>current</a:t>
            </a:r>
            <a:r>
              <a:rPr lang="pl-PL" dirty="0"/>
              <a:t> one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F689F4-AB7F-1E8D-F51D-D38958DB2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40873"/>
            <a:ext cx="7458075" cy="12001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5DACE-5CDD-562E-980F-A29FE7CF8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1" y="3939107"/>
            <a:ext cx="2276475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134C0-9CFD-400D-95C1-86753B37C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7" y="5203877"/>
            <a:ext cx="41529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5F74-D164-5113-29B2-6BF7D152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7527-ACBE-2D9A-592C-A18B7FBA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Computed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 </a:t>
            </a:r>
            <a:r>
              <a:rPr lang="pl-PL" dirty="0" err="1"/>
              <a:t>base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r>
              <a:rPr lang="pl-PL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5AFA5-B009-B62A-27E3-6E24C0A3D776}"/>
              </a:ext>
            </a:extLst>
          </p:cNvPr>
          <p:cNvSpPr txBox="1"/>
          <p:nvPr/>
        </p:nvSpPr>
        <p:spPr>
          <a:xfrm>
            <a:off x="677334" y="4307554"/>
            <a:ext cx="6100482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lazy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memoized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recalculated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dependent on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changes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B2600-E14F-F9E9-E00D-6CE15AC0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76562"/>
            <a:ext cx="6581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C34-1E53-E3F7-4831-FC4AAD5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inputs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542F-918A-12A8-3F28-7B143FA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17613"/>
            <a:ext cx="8596668" cy="3880773"/>
          </a:xfrm>
        </p:spPr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inputs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of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safe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standard </a:t>
            </a:r>
            <a:r>
              <a:rPr lang="pl-PL" dirty="0" err="1"/>
              <a:t>input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CFD19-B44C-8436-17FF-2852A550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0890"/>
            <a:ext cx="87344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14441"/>
            <a:ext cx="8596668" cy="3880773"/>
          </a:xfrm>
        </p:spPr>
        <p:txBody>
          <a:bodyPr/>
          <a:lstStyle/>
          <a:p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computed</a:t>
            </a:r>
            <a:r>
              <a:rPr lang="pl-PL" dirty="0"/>
              <a:t>, </a:t>
            </a:r>
            <a:r>
              <a:rPr lang="pl-PL" dirty="0" err="1"/>
              <a:t>they're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signals</a:t>
            </a:r>
            <a:endParaRPr lang="pl-PL" dirty="0"/>
          </a:p>
          <a:p>
            <a:r>
              <a:rPr lang="pl-PL" dirty="0" err="1"/>
              <a:t>Invoke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change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be run </a:t>
            </a:r>
            <a:r>
              <a:rPr lang="pl-PL" dirty="0" err="1"/>
              <a:t>only</a:t>
            </a:r>
            <a:r>
              <a:rPr lang="pl-PL" dirty="0"/>
              <a:t> in </a:t>
            </a:r>
            <a:r>
              <a:rPr lang="pl-PL" dirty="0" err="1"/>
              <a:t>injection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asynchronously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detection</a:t>
            </a:r>
            <a:r>
              <a:rPr lang="pl-PL" dirty="0"/>
              <a:t> proces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57027-02B9-A49C-4967-F2782BCF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00200"/>
            <a:ext cx="5915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not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effects for propagation of state changes</a:t>
            </a:r>
            <a:r>
              <a:rPr lang="pl-PL" dirty="0"/>
              <a:t>. </a:t>
            </a:r>
            <a:r>
              <a:rPr lang="en-US" dirty="0"/>
              <a:t>This can result </a:t>
            </a:r>
            <a:r>
              <a:rPr lang="en-US" dirty="0" err="1"/>
              <a:t>i</a:t>
            </a:r>
            <a:r>
              <a:rPr lang="pl-PL" dirty="0"/>
              <a:t>n:</a:t>
            </a:r>
          </a:p>
          <a:p>
            <a:pPr lvl="1"/>
            <a:r>
              <a:rPr lang="en-US" dirty="0" err="1"/>
              <a:t>ExpressionChangedAfterItHasBeenChecked</a:t>
            </a:r>
            <a:r>
              <a:rPr lang="en-US" dirty="0"/>
              <a:t> errors</a:t>
            </a:r>
            <a:endParaRPr lang="pl-PL" dirty="0"/>
          </a:p>
          <a:p>
            <a:pPr lvl="1"/>
            <a:r>
              <a:rPr lang="pl-PL" dirty="0"/>
              <a:t>I</a:t>
            </a:r>
            <a:r>
              <a:rPr lang="en-US" dirty="0" err="1"/>
              <a:t>nfinite</a:t>
            </a:r>
            <a:r>
              <a:rPr lang="en-US" dirty="0"/>
              <a:t> circular updates</a:t>
            </a:r>
            <a:endParaRPr lang="pl-PL" dirty="0"/>
          </a:p>
          <a:p>
            <a:pPr lvl="1"/>
            <a:r>
              <a:rPr lang="pl-PL" dirty="0"/>
              <a:t>U</a:t>
            </a:r>
            <a:r>
              <a:rPr lang="en-US" dirty="0" err="1"/>
              <a:t>nnecessary</a:t>
            </a:r>
            <a:r>
              <a:rPr lang="en-US" dirty="0"/>
              <a:t> change detection cycles</a:t>
            </a:r>
            <a:endParaRPr lang="pl-PL" dirty="0"/>
          </a:p>
          <a:p>
            <a:r>
              <a:rPr lang="pl-PL" dirty="0"/>
              <a:t>By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impossible</a:t>
            </a:r>
            <a:r>
              <a:rPr lang="pl-PL" dirty="0"/>
              <a:t> to set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of </a:t>
            </a:r>
            <a:r>
              <a:rPr lang="pl-PL" dirty="0" err="1"/>
              <a:t>effect</a:t>
            </a:r>
            <a:r>
              <a:rPr lang="pl-PL" dirty="0"/>
              <a:t> –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disabled</a:t>
            </a:r>
            <a:r>
              <a:rPr lang="pl-PL" dirty="0"/>
              <a:t> with "</a:t>
            </a:r>
            <a:r>
              <a:rPr lang="pl-PL" dirty="0" err="1"/>
              <a:t>allowSignalWrites</a:t>
            </a:r>
            <a:r>
              <a:rPr lang="pl-PL" dirty="0"/>
              <a:t>" flag.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5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06A-EB39-F4B3-C61F-A6482043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When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F6B-99F8-36C4-9CC3-5E536067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data being displayed and when it changes, either for analytics or as a debugging tool</a:t>
            </a:r>
            <a:endParaRPr lang="pl-PL" dirty="0"/>
          </a:p>
          <a:p>
            <a:r>
              <a:rPr lang="en-US" dirty="0"/>
              <a:t>Keeping data in sync with </a:t>
            </a:r>
            <a:r>
              <a:rPr lang="en-US" dirty="0" err="1"/>
              <a:t>window.localStorage</a:t>
            </a:r>
            <a:endParaRPr lang="pl-PL" dirty="0"/>
          </a:p>
          <a:p>
            <a:r>
              <a:rPr lang="en-US" dirty="0"/>
              <a:t>Adding custom DOM behavior that can't be expressed with template syntax.</a:t>
            </a:r>
            <a:endParaRPr lang="pl-PL" dirty="0"/>
          </a:p>
          <a:p>
            <a:r>
              <a:rPr lang="en-US" dirty="0"/>
              <a:t>Performing custom rendering to a &lt;canvas&gt;, charting library, or other third party UI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2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1879</TotalTime>
  <Words>1316</Words>
  <Application>Microsoft Office PowerPoint</Application>
  <PresentationFormat>Widescreen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Trebuchet MS</vt:lpstr>
      <vt:lpstr>Wingdings 3</vt:lpstr>
      <vt:lpstr>Facet</vt:lpstr>
      <vt:lpstr>Angular signals</vt:lpstr>
      <vt:lpstr>Signals</vt:lpstr>
      <vt:lpstr>What are signals?</vt:lpstr>
      <vt:lpstr>Signals syntax</vt:lpstr>
      <vt:lpstr>Computed signals</vt:lpstr>
      <vt:lpstr>Signal inputs</vt:lpstr>
      <vt:lpstr>Effects</vt:lpstr>
      <vt:lpstr>When not to use effects</vt:lpstr>
      <vt:lpstr>When to use effects</vt:lpstr>
      <vt:lpstr>Other signal functionalities</vt:lpstr>
      <vt:lpstr>Signals vs rxjs</vt:lpstr>
      <vt:lpstr>Signals vs rxjs</vt:lpstr>
      <vt:lpstr>Rxjs introp</vt:lpstr>
      <vt:lpstr>toSignal()</vt:lpstr>
      <vt:lpstr>toObservable()</vt:lpstr>
      <vt:lpstr>Summary</vt:lpstr>
      <vt:lpstr>Thanks for your attention!</vt:lpstr>
    </vt:vector>
  </TitlesOfParts>
  <Company>AXA Avanssur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signals</dc:title>
  <dc:creator>GRABOWSKI Maksymilian</dc:creator>
  <cp:lastModifiedBy>GRABOWSKI Maksymilian</cp:lastModifiedBy>
  <cp:revision>17</cp:revision>
  <dcterms:created xsi:type="dcterms:W3CDTF">2024-09-04T13:56:58Z</dcterms:created>
  <dcterms:modified xsi:type="dcterms:W3CDTF">2024-09-23T09:02:22Z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107a57-4911-4d03-a87c-1d45e24c601e_Enabled">
    <vt:lpwstr>true</vt:lpwstr>
  </property>
  <property fmtid="{D5CDD505-2E9C-101B-9397-08002B2CF9AE}" pid="3" name="MSIP_Label_f4107a57-4911-4d03-a87c-1d45e24c601e_SetDate">
    <vt:lpwstr>2024-09-04T14:02:34Z</vt:lpwstr>
  </property>
  <property fmtid="{D5CDD505-2E9C-101B-9397-08002B2CF9AE}" pid="4" name="MSIP_Label_f4107a57-4911-4d03-a87c-1d45e24c601e_Method">
    <vt:lpwstr>Standard</vt:lpwstr>
  </property>
  <property fmtid="{D5CDD505-2E9C-101B-9397-08002B2CF9AE}" pid="5" name="MSIP_Label_f4107a57-4911-4d03-a87c-1d45e24c601e_Name">
    <vt:lpwstr>ADSP_INTERNAL</vt:lpwstr>
  </property>
  <property fmtid="{D5CDD505-2E9C-101B-9397-08002B2CF9AE}" pid="6" name="MSIP_Label_f4107a57-4911-4d03-a87c-1d45e24c601e_SiteId">
    <vt:lpwstr>396b38cc-aa65-492b-bb0e-3d94ed25a97b</vt:lpwstr>
  </property>
  <property fmtid="{D5CDD505-2E9C-101B-9397-08002B2CF9AE}" pid="7" name="MSIP_Label_f4107a57-4911-4d03-a87c-1d45e24c601e_ActionId">
    <vt:lpwstr>c28ab4d2-0ada-4791-8dcc-da9913d33c1f</vt:lpwstr>
  </property>
  <property fmtid="{D5CDD505-2E9C-101B-9397-08002B2CF9AE}" pid="8" name="MSIP_Label_f4107a57-4911-4d03-a87c-1d45e24c601e_ContentBits">
    <vt:lpwstr>2</vt:lpwstr>
  </property>
  <property fmtid="{D5CDD505-2E9C-101B-9397-08002B2CF9AE}" pid="9" name="ClassificationContentMarkingFooterLocations">
    <vt:lpwstr>Facet:9</vt:lpwstr>
  </property>
  <property fmtid="{D5CDD505-2E9C-101B-9397-08002B2CF9AE}" pid="10" name="ClassificationContentMarkingFooterText">
    <vt:lpwstr>ADSP_INTERNAL</vt:lpwstr>
  </property>
</Properties>
</file>