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.S METHRAN" initials="GM" lastIdx="3" clrIdx="0">
    <p:extLst>
      <p:ext uri="{19B8F6BF-5375-455C-9EA6-DF929625EA0E}">
        <p15:presenceInfo xmlns:p15="http://schemas.microsoft.com/office/powerpoint/2012/main" userId="272a0414f6c804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14T16:44:48.33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7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1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6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139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92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934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96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42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7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6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866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31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60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8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59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22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911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A3FEB8-857B-438F-A269-B5814F595340}" type="datetimeFigureOut">
              <a:rPr lang="en-IN" smtClean="0"/>
              <a:t>14-07-2021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A03023-BF34-4E8C-9116-64E4ACAC3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54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68AC-0080-4280-9E37-920CEDB70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latin typeface="Bahnschrift Condensed" panose="020B0502040204020203" pitchFamily="34" charset="0"/>
              </a:rPr>
              <a:t>Code Gladiator</a:t>
            </a:r>
            <a:br>
              <a:rPr lang="en-US" dirty="0"/>
            </a:br>
            <a:r>
              <a:rPr lang="en-US" dirty="0">
                <a:latin typeface="Bahnschrift Light Condensed" panose="020B0502040204020203" pitchFamily="34" charset="0"/>
              </a:rPr>
              <a:t>Round-2 code submission</a:t>
            </a:r>
            <a:endParaRPr lang="en-IN" dirty="0">
              <a:latin typeface="Bahnschrift Ligh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90685-9774-4E44-9AE4-95586229D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7064" y="5906326"/>
            <a:ext cx="2069592" cy="86937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nonymous" panose="02000409000000000000" pitchFamily="49" charset="0"/>
              </a:rPr>
              <a:t>Methran GS</a:t>
            </a:r>
          </a:p>
          <a:p>
            <a:r>
              <a:rPr lang="en-US" sz="2000" dirty="0">
                <a:latin typeface="Anonymous" panose="02000409000000000000" pitchFamily="49" charset="0"/>
              </a:rPr>
              <a:t>Baskar SR</a:t>
            </a:r>
            <a:endParaRPr lang="en-IN" sz="2000" dirty="0">
              <a:latin typeface="Anonymous" panose="020004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580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DE86E-1619-4B49-B79D-0E46E6B4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03" y="1501928"/>
            <a:ext cx="5410669" cy="2095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71A04-D780-4B35-BC08-FA7DA34980EF}"/>
              </a:ext>
            </a:extLst>
          </p:cNvPr>
          <p:cNvSpPr txBox="1"/>
          <p:nvPr/>
        </p:nvSpPr>
        <p:spPr>
          <a:xfrm>
            <a:off x="1512277" y="465991"/>
            <a:ext cx="1818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>
                <a:latin typeface="Bahnschrift Condensed" panose="020B0502040204020203" pitchFamily="34" charset="0"/>
              </a:rPr>
              <a:t>Output:</a:t>
            </a:r>
            <a:endParaRPr lang="en-IN" sz="5400" b="1" u="sng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7AA50-BEE1-45C7-84CD-18476A188F61}"/>
              </a:ext>
            </a:extLst>
          </p:cNvPr>
          <p:cNvSpPr txBox="1"/>
          <p:nvPr/>
        </p:nvSpPr>
        <p:spPr>
          <a:xfrm>
            <a:off x="4369777" y="3710217"/>
            <a:ext cx="297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Expected output is produced.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4140F-8DA4-4817-A1CC-24F8DBFAE165}"/>
              </a:ext>
            </a:extLst>
          </p:cNvPr>
          <p:cNvSpPr txBox="1"/>
          <p:nvPr/>
        </p:nvSpPr>
        <p:spPr>
          <a:xfrm>
            <a:off x="2996711" y="4308230"/>
            <a:ext cx="61985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Bahnschrift Condensed" panose="020B0502040204020203" pitchFamily="34" charset="0"/>
              </a:rPr>
              <a:t>Checked the program output with custom expressions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b="1" dirty="0">
                <a:latin typeface="Bahnschrift Condensed" panose="020B0502040204020203" pitchFamily="34" charset="0"/>
              </a:rPr>
              <a:t>Checked the program under different circumstances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800" b="1" dirty="0">
                <a:latin typeface="Bahnschrift Condensed" panose="020B0502040204020203" pitchFamily="34" charset="0"/>
              </a:rPr>
              <a:t>Verified the output</a:t>
            </a:r>
          </a:p>
        </p:txBody>
      </p:sp>
    </p:spTree>
    <p:extLst>
      <p:ext uri="{BB962C8B-B14F-4D97-AF65-F5344CB8AC3E}">
        <p14:creationId xmlns:p14="http://schemas.microsoft.com/office/powerpoint/2010/main" val="241482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1078-07E0-4BD0-B453-AC9316BA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20" y="677008"/>
            <a:ext cx="4611688" cy="1752599"/>
          </a:xfrm>
        </p:spPr>
        <p:txBody>
          <a:bodyPr>
            <a:normAutofit/>
          </a:bodyPr>
          <a:lstStyle/>
          <a:p>
            <a:r>
              <a:rPr lang="en-US" sz="5400" b="1" u="sng" dirty="0">
                <a:latin typeface="Bahnschrift Condensed" panose="020B0502040204020203" pitchFamily="34" charset="0"/>
              </a:rPr>
              <a:t>Debugging</a:t>
            </a:r>
            <a:r>
              <a:rPr lang="en-US" sz="5400" u="sng" dirty="0">
                <a:latin typeface="Bahnschrift Condensed" panose="020B0502040204020203" pitchFamily="34" charset="0"/>
              </a:rPr>
              <a:t> </a:t>
            </a:r>
            <a:r>
              <a:rPr lang="en-US" sz="5400" b="1" u="sng" dirty="0">
                <a:latin typeface="Bahnschrift Condensed" panose="020B0502040204020203" pitchFamily="34" charset="0"/>
              </a:rPr>
              <a:t>Tools</a:t>
            </a:r>
            <a:r>
              <a:rPr lang="en-US" sz="5400" u="sng" dirty="0">
                <a:latin typeface="Bahnschrift Condensed" panose="020B0502040204020203" pitchFamily="34" charset="0"/>
              </a:rPr>
              <a:t>:</a:t>
            </a:r>
            <a:br>
              <a:rPr lang="en-US" sz="5400" u="sng" dirty="0">
                <a:latin typeface="Bahnschrift Condensed" panose="020B0502040204020203" pitchFamily="34" charset="0"/>
              </a:rPr>
            </a:br>
            <a:endParaRPr lang="en-IN" sz="5400" u="sng" dirty="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CEC93-3996-4F9A-B2EA-341A1583B25D}"/>
              </a:ext>
            </a:extLst>
          </p:cNvPr>
          <p:cNvSpPr txBox="1"/>
          <p:nvPr/>
        </p:nvSpPr>
        <p:spPr>
          <a:xfrm>
            <a:off x="2136530" y="2305615"/>
            <a:ext cx="81240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Compiler:  </a:t>
            </a:r>
            <a:r>
              <a:rPr lang="en-US" sz="2800" dirty="0"/>
              <a:t>g++ 9.20 (GNU GCC)</a:t>
            </a:r>
          </a:p>
          <a:p>
            <a:endParaRPr lang="en-IN" sz="2800" dirty="0"/>
          </a:p>
          <a:p>
            <a:r>
              <a:rPr lang="en-IN" dirty="0"/>
              <a:t>IDEs: 	  </a:t>
            </a:r>
            <a:r>
              <a:rPr lang="en-IN" sz="2800" dirty="0"/>
              <a:t>CodeLite, Clion and GDB online</a:t>
            </a:r>
          </a:p>
          <a:p>
            <a:endParaRPr lang="en-IN" sz="2800" dirty="0"/>
          </a:p>
          <a:p>
            <a:r>
              <a:rPr lang="en-IN" dirty="0"/>
              <a:t>Debugger</a:t>
            </a:r>
            <a:r>
              <a:rPr lang="en-IN" sz="2800" dirty="0"/>
              <a:t>: CodeLite Debugger + GDB online debugger</a:t>
            </a:r>
          </a:p>
        </p:txBody>
      </p:sp>
    </p:spTree>
    <p:extLst>
      <p:ext uri="{BB962C8B-B14F-4D97-AF65-F5344CB8AC3E}">
        <p14:creationId xmlns:p14="http://schemas.microsoft.com/office/powerpoint/2010/main" val="3994363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244D-6C58-4348-8D19-F6C47556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543" y="677009"/>
            <a:ext cx="3439381" cy="1186962"/>
          </a:xfrm>
        </p:spPr>
        <p:txBody>
          <a:bodyPr>
            <a:normAutofit/>
          </a:bodyPr>
          <a:lstStyle/>
          <a:p>
            <a:r>
              <a:rPr lang="en-US" sz="5400" b="1" u="sng" dirty="0">
                <a:latin typeface="Bahnschrift Condensed" panose="020B0502040204020203" pitchFamily="34" charset="0"/>
              </a:rPr>
              <a:t>Project files</a:t>
            </a:r>
            <a:endParaRPr lang="en-IN" sz="5400" b="1" u="sng" dirty="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779E7-B20D-4F1A-BCD7-76158658A0AA}"/>
              </a:ext>
            </a:extLst>
          </p:cNvPr>
          <p:cNvSpPr txBox="1"/>
          <p:nvPr/>
        </p:nvSpPr>
        <p:spPr>
          <a:xfrm>
            <a:off x="1661745" y="1863971"/>
            <a:ext cx="1008477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ahnschrift Condensed" panose="020B0502040204020203" pitchFamily="34" charset="0"/>
              </a:rPr>
              <a:t>CALC.h</a:t>
            </a:r>
            <a:r>
              <a:rPr lang="en-US" dirty="0"/>
              <a:t>		       </a:t>
            </a:r>
            <a:r>
              <a:rPr lang="en-US" sz="2800" b="1" dirty="0"/>
              <a:t>-</a:t>
            </a:r>
            <a:r>
              <a:rPr lang="en-US" dirty="0"/>
              <a:t>  Header for CALC.c, PUSHPOP.c, READTOKN.c</a:t>
            </a:r>
          </a:p>
          <a:p>
            <a:r>
              <a:rPr lang="en-US" sz="2800" b="1" dirty="0">
                <a:latin typeface="Bahnschrift Condensed" panose="020B0502040204020203" pitchFamily="34" charset="0"/>
              </a:rPr>
              <a:t>CALC.c</a:t>
            </a:r>
            <a:r>
              <a:rPr lang="en-US" dirty="0"/>
              <a:t>		       </a:t>
            </a:r>
            <a:r>
              <a:rPr lang="en-US" sz="2800" b="1" dirty="0"/>
              <a:t>- </a:t>
            </a:r>
            <a:r>
              <a:rPr lang="en-US" sz="2000" dirty="0"/>
              <a:t>Main driver </a:t>
            </a:r>
            <a:r>
              <a:rPr lang="en-US" dirty="0"/>
              <a:t>file </a:t>
            </a:r>
          </a:p>
          <a:p>
            <a:r>
              <a:rPr lang="en-US" sz="2800" b="1" dirty="0">
                <a:latin typeface="Bahnschrift Condensed" panose="020B0502040204020203" pitchFamily="34" charset="0"/>
              </a:rPr>
              <a:t>PUSHPOP.c</a:t>
            </a:r>
            <a:r>
              <a:rPr lang="en-US" dirty="0"/>
              <a:t>	       </a:t>
            </a:r>
            <a:r>
              <a:rPr lang="en-US" sz="2800" b="1" dirty="0"/>
              <a:t>- </a:t>
            </a:r>
            <a:r>
              <a:rPr lang="en-US" dirty="0"/>
              <a:t>Implementation of push and pop function</a:t>
            </a:r>
          </a:p>
          <a:p>
            <a:r>
              <a:rPr lang="en-IN" sz="2800" b="1" dirty="0">
                <a:latin typeface="Bahnschrift Condensed" panose="020B0502040204020203" pitchFamily="34" charset="0"/>
              </a:rPr>
              <a:t>READTOKN.c    </a:t>
            </a:r>
            <a:r>
              <a:rPr lang="en-IN" sz="2800" b="1" dirty="0"/>
              <a:t>- </a:t>
            </a:r>
            <a:r>
              <a:rPr lang="en-IN" dirty="0"/>
              <a:t>Implementation of reading characters and tokenizing them</a:t>
            </a:r>
          </a:p>
          <a:p>
            <a:endParaRPr lang="en-IN" dirty="0"/>
          </a:p>
          <a:p>
            <a:endParaRPr lang="en-IN" dirty="0">
              <a:latin typeface="Bahnschrift Condensed" panose="020B0502040204020203" pitchFamily="34" charset="0"/>
            </a:endParaRPr>
          </a:p>
          <a:p>
            <a:r>
              <a:rPr lang="en-IN" sz="2800" b="1" dirty="0">
                <a:latin typeface="Bahnschrift Condensed" panose="020B0502040204020203" pitchFamily="34" charset="0"/>
              </a:rPr>
              <a:t>Project Description:</a:t>
            </a:r>
          </a:p>
          <a:p>
            <a:r>
              <a:rPr lang="en-IN" dirty="0"/>
              <a:t>	</a:t>
            </a:r>
            <a:r>
              <a:rPr lang="en-IN" sz="2000" dirty="0">
                <a:latin typeface="Bahnschrift Condensed" panose="020B0502040204020203" pitchFamily="34" charset="0"/>
              </a:rPr>
              <a:t>A simple C program to perform basic arithmetic operations on top-most two elements in a stack,</a:t>
            </a:r>
          </a:p>
          <a:p>
            <a:r>
              <a:rPr lang="en-IN" sz="2000" dirty="0">
                <a:latin typeface="Bahnschrift Condensed" panose="020B0502040204020203" pitchFamily="34" charset="0"/>
              </a:rPr>
              <a:t>   Pop element[top] and element[top – 1] and perform operation, push the result into the stack.</a:t>
            </a:r>
          </a:p>
          <a:p>
            <a:r>
              <a:rPr lang="en-IN" sz="2000" dirty="0">
                <a:latin typeface="Bahnschrift Condensed" panose="020B0502040204020203" pitchFamily="34" charset="0"/>
              </a:rPr>
              <a:t>   Output the element on the top of the stack, when ‘ = ‘ is encountered.</a:t>
            </a:r>
          </a:p>
          <a:p>
            <a:r>
              <a:rPr lang="en-IN" sz="2000" dirty="0">
                <a:latin typeface="Bahnschrift Condensed" panose="020B0502040204020203" pitchFamily="34" charset="0"/>
              </a:rPr>
              <a:t>   Supported operations: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+, -, *, /, =</a:t>
            </a:r>
          </a:p>
        </p:txBody>
      </p:sp>
    </p:spTree>
    <p:extLst>
      <p:ext uri="{BB962C8B-B14F-4D97-AF65-F5344CB8AC3E}">
        <p14:creationId xmlns:p14="http://schemas.microsoft.com/office/powerpoint/2010/main" val="113328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F5888-AD92-42B0-9011-84C45498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110" y="413239"/>
            <a:ext cx="4687890" cy="1811215"/>
          </a:xfrm>
        </p:spPr>
        <p:txBody>
          <a:bodyPr>
            <a:normAutofit/>
          </a:bodyPr>
          <a:lstStyle/>
          <a:p>
            <a:r>
              <a:rPr lang="en-US" sz="5400" b="1" u="sng" dirty="0">
                <a:latin typeface="Bahnschrift Condensed" panose="020B0502040204020203" pitchFamily="34" charset="0"/>
              </a:rPr>
              <a:t>Debugging process</a:t>
            </a:r>
            <a:endParaRPr lang="en-IN" sz="5400" b="1" u="sng" dirty="0">
              <a:latin typeface="Bahnschrift Condense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659D6-8978-4E5B-A5CE-936897BC081E}"/>
              </a:ext>
            </a:extLst>
          </p:cNvPr>
          <p:cNvSpPr txBox="1"/>
          <p:nvPr/>
        </p:nvSpPr>
        <p:spPr>
          <a:xfrm>
            <a:off x="2113085" y="2224454"/>
            <a:ext cx="918503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Expected behavior</a:t>
            </a:r>
            <a:r>
              <a:rPr lang="en-IN" sz="2800" b="1" u="sng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3200" u="sng" dirty="0"/>
              <a:t>INPUT</a:t>
            </a:r>
            <a:r>
              <a:rPr lang="en-US" dirty="0"/>
              <a:t>			</a:t>
            </a:r>
            <a:r>
              <a:rPr lang="en-US" sz="3200" u="sng" dirty="0"/>
              <a:t>ACTION</a:t>
            </a:r>
          </a:p>
          <a:p>
            <a:r>
              <a:rPr lang="en-US" dirty="0"/>
              <a:t>	   </a:t>
            </a:r>
          </a:p>
          <a:p>
            <a:r>
              <a:rPr lang="en-US" sz="2000" b="1" dirty="0"/>
              <a:t>	   2					   push 2</a:t>
            </a:r>
          </a:p>
          <a:p>
            <a:r>
              <a:rPr lang="en-US" sz="2000" b="1" dirty="0"/>
              <a:t>	  18					   push 18</a:t>
            </a:r>
          </a:p>
          <a:p>
            <a:r>
              <a:rPr lang="en-IN" sz="2000" b="1" dirty="0"/>
              <a:t>	   +					   pop 18, pop 2, push result (18 + 2)</a:t>
            </a:r>
          </a:p>
          <a:p>
            <a:r>
              <a:rPr lang="en-IN" sz="2000" b="1" dirty="0"/>
              <a:t>             =					   output element on top of stack (20)</a:t>
            </a:r>
          </a:p>
          <a:p>
            <a:r>
              <a:rPr lang="en-IN" sz="2000" b="1" dirty="0"/>
              <a:t>             5					   push 5</a:t>
            </a:r>
          </a:p>
          <a:p>
            <a:r>
              <a:rPr lang="en-IN" sz="2000" b="1" dirty="0"/>
              <a:t>	   /					   pop 5, pop 20, push result (20 / 5)</a:t>
            </a:r>
          </a:p>
          <a:p>
            <a:r>
              <a:rPr lang="en-IN" sz="2000" b="1" dirty="0"/>
              <a:t>             =					   output element on top of stack (4)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DEB953-0753-41D5-9E56-28284C213506}"/>
              </a:ext>
            </a:extLst>
          </p:cNvPr>
          <p:cNvCxnSpPr>
            <a:cxnSpLocks/>
          </p:cNvCxnSpPr>
          <p:nvPr/>
        </p:nvCxnSpPr>
        <p:spPr>
          <a:xfrm>
            <a:off x="4378569" y="2875085"/>
            <a:ext cx="0" cy="3073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0584A9-00D5-4330-AA89-E8A27FFA2EF4}"/>
              </a:ext>
            </a:extLst>
          </p:cNvPr>
          <p:cNvCxnSpPr/>
          <p:nvPr/>
        </p:nvCxnSpPr>
        <p:spPr>
          <a:xfrm flipV="1">
            <a:off x="2113085" y="2813539"/>
            <a:ext cx="8062546" cy="615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01B0A2-1639-44AA-943A-D7D1EAD65F42}"/>
              </a:ext>
            </a:extLst>
          </p:cNvPr>
          <p:cNvCxnSpPr/>
          <p:nvPr/>
        </p:nvCxnSpPr>
        <p:spPr>
          <a:xfrm>
            <a:off x="2113085" y="2875085"/>
            <a:ext cx="0" cy="30734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BD325F-DCC7-4305-9A84-6EFE2DDEFA9C}"/>
              </a:ext>
            </a:extLst>
          </p:cNvPr>
          <p:cNvCxnSpPr>
            <a:cxnSpLocks/>
          </p:cNvCxnSpPr>
          <p:nvPr/>
        </p:nvCxnSpPr>
        <p:spPr>
          <a:xfrm flipV="1">
            <a:off x="2113085" y="5855677"/>
            <a:ext cx="8062546" cy="928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897EE4-7B67-442E-984B-8EA60C61A064}"/>
              </a:ext>
            </a:extLst>
          </p:cNvPr>
          <p:cNvCxnSpPr/>
          <p:nvPr/>
        </p:nvCxnSpPr>
        <p:spPr>
          <a:xfrm>
            <a:off x="10175631" y="2813539"/>
            <a:ext cx="0" cy="30421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6FCE17-A718-4003-A5E5-C89F820DC9EB}"/>
              </a:ext>
            </a:extLst>
          </p:cNvPr>
          <p:cNvCxnSpPr/>
          <p:nvPr/>
        </p:nvCxnSpPr>
        <p:spPr>
          <a:xfrm flipV="1">
            <a:off x="2113085" y="3525715"/>
            <a:ext cx="8062546" cy="615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77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3E25-6AF6-4625-AC9F-9E58245A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11" y="-47018"/>
            <a:ext cx="3808657" cy="1207604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Initial run:</a:t>
            </a:r>
            <a:endParaRPr lang="en-IN" sz="54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832E6-8C16-422A-A2CB-A98DF41A9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31" y="1011116"/>
            <a:ext cx="8959362" cy="1934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51A0DA-E993-4CF5-B0D5-3415F8A20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330" y="2945424"/>
            <a:ext cx="8959362" cy="20621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F7E85D-3104-4411-9151-AD2DEBA472D9}"/>
              </a:ext>
            </a:extLst>
          </p:cNvPr>
          <p:cNvSpPr txBox="1"/>
          <p:nvPr/>
        </p:nvSpPr>
        <p:spPr>
          <a:xfrm>
            <a:off x="1679330" y="5846884"/>
            <a:ext cx="747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Compilation failed with 55 errors and 6 warning</a:t>
            </a:r>
            <a:endParaRPr lang="en-IN" sz="2800" b="1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4D78D8-87E1-49EA-B72A-675AD12A7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566" y="5191006"/>
            <a:ext cx="4900085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0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1E938A-4059-4B6B-8218-8E4A9E2B514D}"/>
              </a:ext>
            </a:extLst>
          </p:cNvPr>
          <p:cNvSpPr txBox="1"/>
          <p:nvPr/>
        </p:nvSpPr>
        <p:spPr>
          <a:xfrm>
            <a:off x="1457326" y="430795"/>
            <a:ext cx="6097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 dirty="0">
                <a:latin typeface="Bahnschrift Condensed" panose="020B0502040204020203" pitchFamily="34" charset="0"/>
              </a:rPr>
              <a:t>Debugging process</a:t>
            </a:r>
            <a:endParaRPr lang="en-IN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61EC31-A9E7-4E7F-A339-AF4F84AE7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96" y="1954467"/>
            <a:ext cx="4377704" cy="19561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CF4FCD-F788-4027-8992-2C620C26BF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808" y="1954467"/>
            <a:ext cx="3117142" cy="19561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FB83E69-BB06-41DA-AE90-62A4B5550DC8}"/>
              </a:ext>
            </a:extLst>
          </p:cNvPr>
          <p:cNvSpPr txBox="1"/>
          <p:nvPr/>
        </p:nvSpPr>
        <p:spPr>
          <a:xfrm>
            <a:off x="2258847" y="4666630"/>
            <a:ext cx="76412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Condensed" panose="020B0502040204020203" pitchFamily="34" charset="0"/>
              </a:rPr>
              <a:t>Fixed all stray error by replacing the illegal characters.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Condensed" panose="020B0502040204020203" pitchFamily="34" charset="0"/>
              </a:rPr>
              <a:t>Modified programming style according to preference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Condensed" panose="020B0502040204020203" pitchFamily="34" charset="0"/>
              </a:rPr>
              <a:t>Added uniform spacing to improve readability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ahnschrift Condensed" panose="020B0502040204020203" pitchFamily="34" charset="0"/>
              </a:rPr>
              <a:t>Removed redundant code</a:t>
            </a:r>
            <a:endParaRPr lang="en-IN" sz="2800" b="1" dirty="0">
              <a:latin typeface="Bahnschrift Condensed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C40ECC-FF9C-4926-8666-0BD0FADD6C74}"/>
              </a:ext>
            </a:extLst>
          </p:cNvPr>
          <p:cNvSpPr txBox="1"/>
          <p:nvPr/>
        </p:nvSpPr>
        <p:spPr>
          <a:xfrm>
            <a:off x="3472962" y="3926041"/>
            <a:ext cx="4870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Illegal characters are marked in the above images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5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77C7-C772-4559-A905-56676F4D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4611689" cy="1327637"/>
          </a:xfrm>
        </p:spPr>
        <p:txBody>
          <a:bodyPr>
            <a:noAutofit/>
          </a:bodyPr>
          <a:lstStyle/>
          <a:p>
            <a:r>
              <a:rPr lang="en-US" sz="5400" b="1" u="sng" dirty="0">
                <a:latin typeface="Bahnschrift Condensed" panose="020B0502040204020203" pitchFamily="34" charset="0"/>
              </a:rPr>
              <a:t>Debugging process</a:t>
            </a:r>
            <a:br>
              <a:rPr lang="en-IN" sz="5400" dirty="0"/>
            </a:br>
            <a:endParaRPr lang="en-IN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4E277-F72B-414A-A3FE-E8293711E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50" y="2406157"/>
            <a:ext cx="3017782" cy="548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8A5A9-F235-4908-9CD5-1FC6335CF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956" y="2444261"/>
            <a:ext cx="3101609" cy="510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E7ED1-6A36-4F91-B61A-0691B89BE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50" y="3465224"/>
            <a:ext cx="3101609" cy="1379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45A86C-373B-4CB8-A210-25420C0262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043" y="3429000"/>
            <a:ext cx="3017781" cy="1379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202BCC-02CA-4128-8734-3CFC6DE795A8}"/>
              </a:ext>
            </a:extLst>
          </p:cNvPr>
          <p:cNvSpPr txBox="1"/>
          <p:nvPr/>
        </p:nvSpPr>
        <p:spPr>
          <a:xfrm>
            <a:off x="2239350" y="1627748"/>
            <a:ext cx="2638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Styling changes</a:t>
            </a:r>
            <a:endParaRPr lang="en-IN" sz="2800" b="1" u="sng" dirty="0"/>
          </a:p>
        </p:txBody>
      </p:sp>
      <p:sp>
        <p:nvSpPr>
          <p:cNvPr id="13" name="Arrow: Striped Right 12">
            <a:extLst>
              <a:ext uri="{FF2B5EF4-FFF2-40B4-BE49-F238E27FC236}">
                <a16:creationId xmlns:a16="http://schemas.microsoft.com/office/drawing/2014/main" id="{9FBA2944-5985-40BD-B670-AF8996CA3170}"/>
              </a:ext>
            </a:extLst>
          </p:cNvPr>
          <p:cNvSpPr/>
          <p:nvPr/>
        </p:nvSpPr>
        <p:spPr>
          <a:xfrm>
            <a:off x="5591026" y="2611315"/>
            <a:ext cx="968036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Striped Right 13">
            <a:extLst>
              <a:ext uri="{FF2B5EF4-FFF2-40B4-BE49-F238E27FC236}">
                <a16:creationId xmlns:a16="http://schemas.microsoft.com/office/drawing/2014/main" id="{97DFB258-F40A-46C6-9AEE-7FC906020B43}"/>
              </a:ext>
            </a:extLst>
          </p:cNvPr>
          <p:cNvSpPr/>
          <p:nvPr/>
        </p:nvSpPr>
        <p:spPr>
          <a:xfrm>
            <a:off x="5591026" y="4004370"/>
            <a:ext cx="968036" cy="2286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109FFA-3C9A-45A5-9AF2-D60069895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50" y="5300080"/>
            <a:ext cx="5182049" cy="2895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DB59C0A-A85E-40B9-8435-9AF80BD27583}"/>
              </a:ext>
            </a:extLst>
          </p:cNvPr>
          <p:cNvSpPr txBox="1"/>
          <p:nvPr/>
        </p:nvSpPr>
        <p:spPr>
          <a:xfrm>
            <a:off x="2239350" y="5789017"/>
            <a:ext cx="6619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latin typeface="Bahnschrift Condensed" panose="020B0502040204020203" pitchFamily="34" charset="0"/>
              </a:rPr>
              <a:t>Compiled successfully (0 Error and 0 Warnings)</a:t>
            </a:r>
            <a:endParaRPr lang="en-IN" sz="3200" b="1" u="sng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0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9CE853-0636-41E8-A6C4-9A77215F9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753" y="1318077"/>
            <a:ext cx="6378493" cy="2110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A98447-1B52-4E5C-B397-FB5DDF848C61}"/>
              </a:ext>
            </a:extLst>
          </p:cNvPr>
          <p:cNvSpPr txBox="1"/>
          <p:nvPr/>
        </p:nvSpPr>
        <p:spPr>
          <a:xfrm>
            <a:off x="1599561" y="277279"/>
            <a:ext cx="15135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u="sng" dirty="0">
                <a:latin typeface="Bahnschrift Condensed" panose="020B0502040204020203" pitchFamily="34" charset="0"/>
              </a:rPr>
              <a:t>Output:</a:t>
            </a:r>
            <a:endParaRPr lang="en-IN" sz="4400" b="1" u="sng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97761-6D27-4278-8164-ED76FD5D5B0B}"/>
              </a:ext>
            </a:extLst>
          </p:cNvPr>
          <p:cNvSpPr txBox="1"/>
          <p:nvPr/>
        </p:nvSpPr>
        <p:spPr>
          <a:xfrm>
            <a:off x="3808348" y="3494580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did not produce expected output.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2043C8-3131-411E-BE7D-C0785C8DF015}"/>
              </a:ext>
            </a:extLst>
          </p:cNvPr>
          <p:cNvSpPr txBox="1"/>
          <p:nvPr/>
        </p:nvSpPr>
        <p:spPr>
          <a:xfrm>
            <a:off x="2981232" y="4166939"/>
            <a:ext cx="6378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Bahnschrift Condensed" panose="020B0502040204020203" pitchFamily="34" charset="0"/>
              </a:rPr>
              <a:t>Ran debugger and set breakpoints at suspected parts.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latin typeface="Bahnschrift Condensed" panose="020B0502040204020203" pitchFamily="34" charset="0"/>
              </a:rPr>
              <a:t>Program flow had no interruptions.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latin typeface="Bahnschrift Condensed" panose="020B0502040204020203" pitchFamily="34" charset="0"/>
              </a:rPr>
              <a:t>Verified that all the operations were performed successfully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latin typeface="Bahnschrift Condensed" panose="020B0502040204020203" pitchFamily="34" charset="0"/>
              </a:rPr>
              <a:t>Verified that the result was copied to buf_out in </a:t>
            </a:r>
            <a:r>
              <a:rPr lang="en-IN" sz="2400" b="1" dirty="0" err="1">
                <a:latin typeface="Bahnschrift Condensed" panose="020B0502040204020203" pitchFamily="34" charset="0"/>
              </a:rPr>
              <a:t>calc.c</a:t>
            </a:r>
            <a:endParaRPr lang="en-IN" sz="2400" b="1" dirty="0">
              <a:latin typeface="Bahnschrift Condensed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latin typeface="Bahnschrift Condensed" panose="020B0502040204020203" pitchFamily="34" charset="0"/>
              </a:rPr>
              <a:t>Noticed that buf_out was not printed after copying</a:t>
            </a:r>
          </a:p>
        </p:txBody>
      </p:sp>
    </p:spTree>
    <p:extLst>
      <p:ext uri="{BB962C8B-B14F-4D97-AF65-F5344CB8AC3E}">
        <p14:creationId xmlns:p14="http://schemas.microsoft.com/office/powerpoint/2010/main" val="4184460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C30E40-1086-469B-B8E1-D50CD7506DE2}"/>
              </a:ext>
            </a:extLst>
          </p:cNvPr>
          <p:cNvSpPr txBox="1"/>
          <p:nvPr/>
        </p:nvSpPr>
        <p:spPr>
          <a:xfrm>
            <a:off x="1615587" y="459349"/>
            <a:ext cx="6097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u="sng" dirty="0">
                <a:latin typeface="Bahnschrift Condensed" panose="020B0502040204020203" pitchFamily="34" charset="0"/>
              </a:rPr>
              <a:t>Debugging process</a:t>
            </a:r>
            <a:br>
              <a:rPr lang="en-IN" sz="5400" dirty="0">
                <a:latin typeface="Bahnschrift Condensed" panose="020B0502040204020203" pitchFamily="34" charset="0"/>
              </a:rPr>
            </a:br>
            <a:endParaRPr lang="en-IN" sz="5400" dirty="0">
              <a:latin typeface="Bahnschrift Condensed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A7B01F-9492-4050-80DA-8C840158D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40" y="2116958"/>
            <a:ext cx="3781952" cy="13120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B91B26-D116-4624-A0C2-6E89A9C13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008" y="2116958"/>
            <a:ext cx="3781952" cy="13120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CBE62D-B616-48D5-BFEC-2FD17479659D}"/>
              </a:ext>
            </a:extLst>
          </p:cNvPr>
          <p:cNvSpPr txBox="1"/>
          <p:nvPr/>
        </p:nvSpPr>
        <p:spPr>
          <a:xfrm>
            <a:off x="1793165" y="3501952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nonymous" panose="02000409000000000000" pitchFamily="49" charset="0"/>
              </a:rPr>
              <a:t>Added puts(</a:t>
            </a:r>
            <a:r>
              <a:rPr lang="en-US" b="1" dirty="0" err="1">
                <a:latin typeface="Anonymous" panose="02000409000000000000" pitchFamily="49" charset="0"/>
              </a:rPr>
              <a:t>buf_out</a:t>
            </a:r>
            <a:r>
              <a:rPr lang="en-US" b="1" dirty="0">
                <a:latin typeface="Anonymous" panose="02000409000000000000" pitchFamily="49" charset="0"/>
              </a:rPr>
              <a:t>) to T_EQUALS block in driver function</a:t>
            </a:r>
            <a:endParaRPr lang="en-IN" b="1" dirty="0">
              <a:latin typeface="Anonymous" panose="02000409000000000000" pitchFamily="49" charset="0"/>
            </a:endParaRPr>
          </a:p>
        </p:txBody>
      </p:sp>
      <p:sp>
        <p:nvSpPr>
          <p:cNvPr id="17" name="Arrow: Striped Right 16">
            <a:extLst>
              <a:ext uri="{FF2B5EF4-FFF2-40B4-BE49-F238E27FC236}">
                <a16:creationId xmlns:a16="http://schemas.microsoft.com/office/drawing/2014/main" id="{6B2B602A-DA20-48A4-B103-9554FCACA19F}"/>
              </a:ext>
            </a:extLst>
          </p:cNvPr>
          <p:cNvSpPr/>
          <p:nvPr/>
        </p:nvSpPr>
        <p:spPr>
          <a:xfrm>
            <a:off x="5424854" y="2593731"/>
            <a:ext cx="1274884" cy="36933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BBE093-5566-47DC-A4DF-A7C93A4BD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47" y="5643282"/>
            <a:ext cx="5243014" cy="2362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36C1FEB-EACC-4250-BEA1-0D8AD5087F7C}"/>
              </a:ext>
            </a:extLst>
          </p:cNvPr>
          <p:cNvSpPr txBox="1"/>
          <p:nvPr/>
        </p:nvSpPr>
        <p:spPr>
          <a:xfrm>
            <a:off x="1615587" y="4415400"/>
            <a:ext cx="2448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u="sng" dirty="0">
                <a:latin typeface="Bahnschrift Condensed" panose="020B0502040204020203" pitchFamily="34" charset="0"/>
              </a:rPr>
              <a:t>Final Run:</a:t>
            </a:r>
            <a:endParaRPr lang="en-IN" sz="5400" b="1" u="sng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6045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121</TotalTime>
  <Words>451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Anonymous</vt:lpstr>
      <vt:lpstr>Arial</vt:lpstr>
      <vt:lpstr>Bahnschrift Condensed</vt:lpstr>
      <vt:lpstr>Bahnschrift Light Condensed</vt:lpstr>
      <vt:lpstr>Corbel</vt:lpstr>
      <vt:lpstr>Parallax</vt:lpstr>
      <vt:lpstr>Code Gladiator Round-2 code submission</vt:lpstr>
      <vt:lpstr>Debugging Tools: </vt:lpstr>
      <vt:lpstr>Project files</vt:lpstr>
      <vt:lpstr>Debugging process</vt:lpstr>
      <vt:lpstr>Initial run:</vt:lpstr>
      <vt:lpstr>PowerPoint Presentation</vt:lpstr>
      <vt:lpstr>Debugging process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Gladiator Round-2 code submission</dc:title>
  <dc:creator>G.S METHRAN</dc:creator>
  <cp:lastModifiedBy>G.S METHRAN</cp:lastModifiedBy>
  <cp:revision>6</cp:revision>
  <dcterms:created xsi:type="dcterms:W3CDTF">2021-07-14T11:04:35Z</dcterms:created>
  <dcterms:modified xsi:type="dcterms:W3CDTF">2021-07-14T13:06:05Z</dcterms:modified>
</cp:coreProperties>
</file>