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8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 METHRAN" initials="GM" lastIdx="3" clrIdx="0">
    <p:extLst>
      <p:ext uri="{19B8F6BF-5375-455C-9EA6-DF929625EA0E}">
        <p15:presenceInfo xmlns:p15="http://schemas.microsoft.com/office/powerpoint/2012/main" userId="272a0414f6c804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16:44:48.33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1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3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9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3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9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7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6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1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0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2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91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A3FEB8-857B-438F-A269-B5814F595340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68AC-0080-4280-9E37-920CEDB70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Bahnschrift Condensed" panose="020B0502040204020203" pitchFamily="34" charset="0"/>
              </a:rPr>
              <a:t>Code Gladiator</a:t>
            </a:r>
            <a:br>
              <a:rPr lang="en-US" dirty="0"/>
            </a:br>
            <a:r>
              <a:rPr lang="en-US" dirty="0">
                <a:latin typeface="Bahnschrift Light Condensed" panose="020B0502040204020203" pitchFamily="34" charset="0"/>
              </a:rPr>
              <a:t>Final code submission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0685-9774-4E44-9AE4-95586229D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7064" y="5906326"/>
            <a:ext cx="2069592" cy="8693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nonymous" panose="02000409000000000000" pitchFamily="49" charset="0"/>
              </a:rPr>
              <a:t>Methran GS</a:t>
            </a:r>
          </a:p>
          <a:p>
            <a:r>
              <a:rPr lang="en-US" sz="2000" dirty="0">
                <a:latin typeface="Anonymous" panose="02000409000000000000" pitchFamily="49" charset="0"/>
              </a:rPr>
              <a:t>Baskar SR</a:t>
            </a:r>
            <a:endParaRPr lang="en-IN" sz="2000" dirty="0"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862A-4B58-445A-9998-2A7F28F6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26" y="607978"/>
            <a:ext cx="4178096" cy="1752599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Bahnschrift Light Condensed" panose="020B0502040204020203" pitchFamily="34" charset="0"/>
              </a:rPr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60028-65DE-4315-877C-476D3FBC1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12" y="1696028"/>
            <a:ext cx="5275662" cy="4412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995FCE-E8A1-43BF-9D2D-88F724D39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9" y="2227634"/>
            <a:ext cx="4338872" cy="20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6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1078-07E0-4BD0-B453-AC9316BA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677008"/>
            <a:ext cx="4611688" cy="1752599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Debugging</a:t>
            </a:r>
            <a:r>
              <a:rPr lang="en-US" sz="5400" u="sng" dirty="0">
                <a:latin typeface="Bahnschrift Condensed" panose="020B0502040204020203" pitchFamily="34" charset="0"/>
              </a:rPr>
              <a:t> </a:t>
            </a:r>
            <a:r>
              <a:rPr lang="en-US" sz="5400" b="1" u="sng" dirty="0">
                <a:latin typeface="Bahnschrift Condensed" panose="020B0502040204020203" pitchFamily="34" charset="0"/>
              </a:rPr>
              <a:t>Tools</a:t>
            </a:r>
            <a:r>
              <a:rPr lang="en-US" sz="5400" u="sng" dirty="0">
                <a:latin typeface="Bahnschrift Condensed" panose="020B0502040204020203" pitchFamily="34" charset="0"/>
              </a:rPr>
              <a:t>:</a:t>
            </a:r>
            <a:br>
              <a:rPr lang="en-US" sz="5400" u="sng" dirty="0">
                <a:latin typeface="Bahnschrift Condensed" panose="020B0502040204020203" pitchFamily="34" charset="0"/>
              </a:rPr>
            </a:br>
            <a:endParaRPr lang="en-IN" sz="5400" u="sng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CEC93-3996-4F9A-B2EA-341A1583B25D}"/>
              </a:ext>
            </a:extLst>
          </p:cNvPr>
          <p:cNvSpPr txBox="1"/>
          <p:nvPr/>
        </p:nvSpPr>
        <p:spPr>
          <a:xfrm>
            <a:off x="2136530" y="2305615"/>
            <a:ext cx="8124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Compiler:  </a:t>
            </a:r>
            <a:r>
              <a:rPr lang="en-US" sz="2800" dirty="0"/>
              <a:t>g++ 9.20 (GNU GCC)</a:t>
            </a:r>
          </a:p>
          <a:p>
            <a:endParaRPr lang="en-IN" sz="2800" dirty="0"/>
          </a:p>
          <a:p>
            <a:r>
              <a:rPr lang="en-IN" dirty="0"/>
              <a:t>IDEs: 	  </a:t>
            </a:r>
            <a:r>
              <a:rPr lang="en-IN" sz="2800" dirty="0"/>
              <a:t>CodeLite, Clion and GDB online</a:t>
            </a:r>
          </a:p>
          <a:p>
            <a:endParaRPr lang="en-IN" sz="2800" dirty="0"/>
          </a:p>
          <a:p>
            <a:r>
              <a:rPr lang="en-IN" dirty="0"/>
              <a:t>Debugger</a:t>
            </a:r>
            <a:r>
              <a:rPr lang="en-IN" sz="2800" dirty="0"/>
              <a:t>: CodeLite Debugger + GDB online debugger</a:t>
            </a:r>
          </a:p>
        </p:txBody>
      </p:sp>
    </p:spTree>
    <p:extLst>
      <p:ext uri="{BB962C8B-B14F-4D97-AF65-F5344CB8AC3E}">
        <p14:creationId xmlns:p14="http://schemas.microsoft.com/office/powerpoint/2010/main" val="399436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C1BB-090F-4074-ADD4-E3AF8D56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9825" y="452336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Bahnschrift Light Condensed" panose="020B0502040204020203" pitchFamily="34" charset="0"/>
              </a:rPr>
              <a:t>PROGRAM-1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342-4563-4943-BE69-54B5145B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76" y="220493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Bahnschrift Condensed" panose="020B0502040204020203" pitchFamily="34" charset="0"/>
              </a:rPr>
              <a:t>Description:</a:t>
            </a:r>
          </a:p>
          <a:p>
            <a:pPr marL="0" indent="0">
              <a:buNone/>
            </a:pPr>
            <a:r>
              <a:rPr lang="en-US" dirty="0"/>
              <a:t>The skeleton of a Aurochs has been found. Investigation shows the bones have lost 58% of the</a:t>
            </a:r>
          </a:p>
          <a:p>
            <a:pPr marL="0" indent="0">
              <a:buNone/>
            </a:pPr>
            <a:r>
              <a:rPr lang="en-US" dirty="0"/>
              <a:t>carbon-14 that was available when the Aurochs died. How old is the skeleton?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8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E593-69DA-46B3-85FF-46DD417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4347" y="350141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u="sng" dirty="0">
                <a:latin typeface="Bahnschrift Light SemiCondensed" panose="020B0502040204020203" pitchFamily="34" charset="0"/>
              </a:rPr>
              <a:t>Project files:</a:t>
            </a:r>
            <a:br>
              <a:rPr lang="en-IN" sz="4800" b="1" u="sng" dirty="0">
                <a:latin typeface="Bahnschrift Light SemiCondensed" panose="020B0502040204020203" pitchFamily="34" charset="0"/>
              </a:rPr>
            </a:br>
            <a:endParaRPr lang="en-IN" sz="4800" b="1" u="sng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C1126-C1B2-4AF5-A2F0-189183D7973D}"/>
              </a:ext>
            </a:extLst>
          </p:cNvPr>
          <p:cNvSpPr txBox="1"/>
          <p:nvPr/>
        </p:nvSpPr>
        <p:spPr>
          <a:xfrm>
            <a:off x="2401531" y="1517965"/>
            <a:ext cx="5787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Bahnschrift Light SemiCondensed" panose="020B0502040204020203" pitchFamily="34" charset="0"/>
              </a:rPr>
              <a:t>Main.c</a:t>
            </a:r>
            <a:r>
              <a:rPr lang="en-IN" sz="3200" b="1" dirty="0">
                <a:latin typeface="Bahnschrift Light SemiCondensed" panose="020B0502040204020203" pitchFamily="34" charset="0"/>
              </a:rPr>
              <a:t> – Main driver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4D46F-8828-40E4-86F8-AD73AF7789A9}"/>
              </a:ext>
            </a:extLst>
          </p:cNvPr>
          <p:cNvSpPr txBox="1"/>
          <p:nvPr/>
        </p:nvSpPr>
        <p:spPr>
          <a:xfrm>
            <a:off x="1526042" y="2217905"/>
            <a:ext cx="104097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Bahnschrift Light SemiCondensed" panose="020B0502040204020203" pitchFamily="34" charset="0"/>
              </a:rPr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</a:t>
            </a:r>
            <a:r>
              <a:rPr lang="en-IN" sz="3200" dirty="0"/>
              <a:t>used exponential equation</a:t>
            </a:r>
            <a:r>
              <a:rPr lang="en-IN" dirty="0"/>
              <a:t> </a:t>
            </a:r>
            <a:r>
              <a:rPr lang="en-IN" sz="4000" dirty="0">
                <a:highlight>
                  <a:srgbClr val="FFFF00"/>
                </a:highlight>
              </a:rPr>
              <a:t>P(t) = </a:t>
            </a:r>
            <a:r>
              <a:rPr lang="en-IN" sz="4000" dirty="0" err="1">
                <a:highlight>
                  <a:srgbClr val="FFFF00"/>
                </a:highlight>
              </a:rPr>
              <a:t>P₀e</a:t>
            </a:r>
            <a:r>
              <a:rPr lang="en-IN" sz="4000" dirty="0">
                <a:highlight>
                  <a:srgbClr val="FFFF00"/>
                </a:highlight>
              </a:rPr>
              <a:t>ᵏᵗ</a:t>
            </a:r>
            <a:endParaRPr lang="en-IN" sz="4000" b="1" i="0" dirty="0">
              <a:effectLst/>
              <a:highlight>
                <a:srgbClr val="FFFF00"/>
              </a:highlight>
              <a:latin typeface="ui-monospace"/>
            </a:endParaRPr>
          </a:p>
          <a:p>
            <a:r>
              <a:rPr lang="en-IN" sz="2800" dirty="0">
                <a:solidFill>
                  <a:srgbClr val="8B949E"/>
                </a:solidFill>
                <a:latin typeface="ui-monospace"/>
              </a:rPr>
              <a:t>	</a:t>
            </a:r>
            <a:r>
              <a:rPr lang="en-IN" sz="2800" dirty="0">
                <a:latin typeface="ui-monospace"/>
              </a:rPr>
              <a:t>where</a:t>
            </a:r>
            <a:r>
              <a:rPr lang="en-IN" sz="2800" dirty="0">
                <a:solidFill>
                  <a:srgbClr val="8B949E"/>
                </a:solidFill>
                <a:latin typeface="ui-monospace"/>
              </a:rPr>
              <a:t>,</a:t>
            </a:r>
          </a:p>
          <a:p>
            <a:r>
              <a:rPr lang="en-IN" sz="2800" b="0" i="0" dirty="0">
                <a:solidFill>
                  <a:srgbClr val="8B949E"/>
                </a:solidFill>
                <a:effectLst/>
                <a:latin typeface="ui-monospace"/>
              </a:rPr>
              <a:t>		 </a:t>
            </a:r>
            <a:r>
              <a:rPr lang="en-IN" sz="2800" b="0" i="0" dirty="0">
                <a:effectLst/>
                <a:latin typeface="ui-monospace"/>
              </a:rPr>
              <a:t>P₀ -&gt; Original mass</a:t>
            </a:r>
          </a:p>
          <a:p>
            <a:r>
              <a:rPr lang="en-IN" sz="2800" dirty="0">
                <a:latin typeface="ui-monospace"/>
              </a:rPr>
              <a:t>	</a:t>
            </a:r>
            <a:r>
              <a:rPr lang="en-IN" sz="2800" b="0" i="0" dirty="0">
                <a:effectLst/>
                <a:latin typeface="ui-monospace"/>
              </a:rPr>
              <a:t> 	</a:t>
            </a:r>
            <a:r>
              <a:rPr lang="en-US" sz="2800" b="0" i="0" dirty="0">
                <a:effectLst/>
                <a:latin typeface="ui-monospace"/>
              </a:rPr>
              <a:t> P(t) -&gt; Mass at half-life</a:t>
            </a:r>
          </a:p>
          <a:p>
            <a:r>
              <a:rPr lang="en-US" sz="2800" dirty="0">
                <a:latin typeface="ui-monospace"/>
              </a:rPr>
              <a:t>		</a:t>
            </a:r>
            <a:r>
              <a:rPr lang="en-IN" sz="2800" b="0" i="0" dirty="0">
                <a:effectLst/>
                <a:latin typeface="ui-monospace"/>
              </a:rPr>
              <a:t> e -&gt; Euler's constant </a:t>
            </a:r>
          </a:p>
          <a:p>
            <a:r>
              <a:rPr lang="en-IN" sz="2800" b="0" i="0" dirty="0">
                <a:effectLst/>
                <a:latin typeface="ui-monospace"/>
              </a:rPr>
              <a:t>		 k -&gt; Decay constant</a:t>
            </a:r>
          </a:p>
          <a:p>
            <a:r>
              <a:rPr lang="en-IN" sz="2800" b="0" i="0" dirty="0">
                <a:effectLst/>
                <a:latin typeface="ui-monospace"/>
              </a:rPr>
              <a:t>		 t -&gt; Time</a:t>
            </a:r>
            <a:endParaRPr lang="en-US" sz="2800" dirty="0">
              <a:latin typeface="ui-monospace"/>
            </a:endParaRPr>
          </a:p>
          <a:p>
            <a:r>
              <a:rPr lang="en-US" sz="2800" dirty="0">
                <a:solidFill>
                  <a:srgbClr val="8B949E"/>
                </a:solidFill>
                <a:latin typeface="ui-monospace"/>
              </a:rPr>
              <a:t>		</a:t>
            </a:r>
            <a:r>
              <a:rPr lang="en-IN" sz="2800" dirty="0">
                <a:solidFill>
                  <a:srgbClr val="8B949E"/>
                </a:solidFill>
                <a:latin typeface="ui-monospace"/>
              </a:rPr>
              <a:t>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090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AF924-F7E7-4084-9CEF-683C291D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9692" y="1149341"/>
            <a:ext cx="6330759" cy="459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4C67-B541-4128-B884-99A49458B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20367" y="1260120"/>
            <a:ext cx="6298623" cy="43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ED16-8FE4-4325-A803-C6FE5022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04" y="426900"/>
            <a:ext cx="2928025" cy="1571017"/>
          </a:xfrm>
        </p:spPr>
        <p:txBody>
          <a:bodyPr>
            <a:noAutofit/>
          </a:bodyPr>
          <a:lstStyle/>
          <a:p>
            <a:r>
              <a:rPr lang="en-IN" sz="6000" b="1" dirty="0">
                <a:latin typeface="Bahnschrift Light Condensed" panose="020B0502040204020203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ADE83-8B2F-4A22-B523-A044B34D5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45" y="4192237"/>
            <a:ext cx="5441151" cy="1613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DC51D-1A01-41F3-A8FD-7016C8137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46" y="2198451"/>
            <a:ext cx="544115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5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6D15-BA30-45F2-8AAB-5D4CEE01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2" y="578795"/>
            <a:ext cx="5510786" cy="1752599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Bahnschrift Light SemiCondensed" panose="020B0502040204020203" pitchFamily="34" charset="0"/>
              </a:rPr>
              <a:t>Program-2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93B7-13FC-4FAA-8971-B90768F4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>
                <a:latin typeface="Bahnschrift Condensed" panose="020B0502040204020203" pitchFamily="34" charset="0"/>
              </a:rPr>
              <a:t>Description: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Animate an emoji face according to the emotion taken as the user input which appears at random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position on screen.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The Program will run forever until the user enters Exit code.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Each time a user enters an emotion an emoji for that emotion appears at a random position on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screen.</a:t>
            </a:r>
            <a:endParaRPr lang="en-IN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2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244D-6C58-4348-8D19-F6C47556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43" y="677009"/>
            <a:ext cx="3439381" cy="1186962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Project files</a:t>
            </a:r>
            <a:endParaRPr lang="en-IN" sz="5400" b="1" u="sng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779E7-B20D-4F1A-BCD7-76158658A0AA}"/>
              </a:ext>
            </a:extLst>
          </p:cNvPr>
          <p:cNvSpPr txBox="1"/>
          <p:nvPr/>
        </p:nvSpPr>
        <p:spPr>
          <a:xfrm>
            <a:off x="1700655" y="2613000"/>
            <a:ext cx="1008477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Bahnschrift Condensed" panose="020B0502040204020203" pitchFamily="34" charset="0"/>
              </a:rPr>
              <a:t>main.c</a:t>
            </a:r>
            <a:r>
              <a:rPr lang="en-US" dirty="0"/>
              <a:t>		                                     </a:t>
            </a:r>
            <a:r>
              <a:rPr lang="en-US" sz="2800" b="1" dirty="0"/>
              <a:t>-</a:t>
            </a:r>
            <a:r>
              <a:rPr lang="en-US" dirty="0"/>
              <a:t> Main driver file</a:t>
            </a:r>
          </a:p>
          <a:p>
            <a:r>
              <a:rPr lang="en-US" sz="2800" b="1" dirty="0" err="1">
                <a:latin typeface="Bahnschrift Condensed" panose="020B0502040204020203" pitchFamily="34" charset="0"/>
              </a:rPr>
              <a:t>Emoji_template.h</a:t>
            </a:r>
            <a:r>
              <a:rPr lang="en-US" dirty="0"/>
              <a:t>		       </a:t>
            </a:r>
            <a:r>
              <a:rPr lang="en-US" sz="2800" b="1" dirty="0"/>
              <a:t>- </a:t>
            </a:r>
            <a:r>
              <a:rPr lang="en-US" dirty="0"/>
              <a:t>Templates for 5 emoji</a:t>
            </a:r>
          </a:p>
          <a:p>
            <a:r>
              <a:rPr lang="en-US" sz="2800" b="1" dirty="0" err="1">
                <a:latin typeface="Bahnschrift Condensed" panose="020B0502040204020203" pitchFamily="34" charset="0"/>
              </a:rPr>
              <a:t>Read_emoji.h</a:t>
            </a:r>
            <a:r>
              <a:rPr lang="en-US" dirty="0"/>
              <a:t>	       		       </a:t>
            </a:r>
            <a:r>
              <a:rPr lang="en-US" sz="2800" b="1" dirty="0"/>
              <a:t>- </a:t>
            </a:r>
            <a:r>
              <a:rPr lang="en-US" dirty="0"/>
              <a:t>Implementation of read emoji function</a:t>
            </a:r>
          </a:p>
          <a:p>
            <a:r>
              <a:rPr lang="en-IN" sz="2800" b="1" dirty="0" err="1">
                <a:latin typeface="Bahnschrift Condensed" panose="020B0502040204020203" pitchFamily="34" charset="0"/>
              </a:rPr>
              <a:t>Utility_functions.h</a:t>
            </a:r>
            <a:r>
              <a:rPr lang="en-IN" sz="2800" b="1" dirty="0">
                <a:latin typeface="Bahnschrift Condensed" panose="020B0502040204020203" pitchFamily="34" charset="0"/>
              </a:rPr>
              <a:t>    	    </a:t>
            </a:r>
            <a:r>
              <a:rPr lang="en-IN" sz="2800" b="1" dirty="0"/>
              <a:t>- </a:t>
            </a:r>
            <a:r>
              <a:rPr lang="en-IN" dirty="0"/>
              <a:t>Implementation of </a:t>
            </a:r>
            <a:r>
              <a:rPr lang="en-IN" dirty="0" err="1"/>
              <a:t>gotoxy</a:t>
            </a:r>
            <a:r>
              <a:rPr lang="en-IN" dirty="0"/>
              <a:t> and </a:t>
            </a:r>
            <a:r>
              <a:rPr lang="en-IN" dirty="0" err="1"/>
              <a:t>clearscreen</a:t>
            </a:r>
            <a:endParaRPr lang="en-IN" dirty="0"/>
          </a:p>
          <a:p>
            <a:r>
              <a:rPr lang="en-IN" sz="2800" b="1" dirty="0" err="1">
                <a:latin typeface="Bahnschrift Condensed" panose="020B0502040204020203" pitchFamily="34" charset="0"/>
              </a:rPr>
              <a:t>Draw.h</a:t>
            </a:r>
            <a:r>
              <a:rPr lang="en-IN" sz="2800" dirty="0">
                <a:latin typeface="Bahnschrift Condensed" panose="020B0502040204020203" pitchFamily="34" charset="0"/>
              </a:rPr>
              <a:t>					       - </a:t>
            </a:r>
            <a:r>
              <a:rPr lang="en-IN" dirty="0"/>
              <a:t>Implementation of draw function which writes the output</a:t>
            </a:r>
          </a:p>
          <a:p>
            <a:endParaRPr lang="en-IN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8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CA91-E9CD-4BD3-8AF9-FD5C8EA8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62" y="179962"/>
            <a:ext cx="6532190" cy="1752599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Bahnschrift Light SemiCondensed" panose="020B0502040204020203" pitchFamily="34" charset="0"/>
              </a:rPr>
              <a:t>Working of the project: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AFD0C-1F93-4086-84C0-1B80D0CA12E7}"/>
              </a:ext>
            </a:extLst>
          </p:cNvPr>
          <p:cNvSpPr txBox="1"/>
          <p:nvPr/>
        </p:nvSpPr>
        <p:spPr>
          <a:xfrm>
            <a:off x="1616413" y="2107659"/>
            <a:ext cx="89591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string a read from the input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Based on the string, the loop function is called with appropriate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the loop function, random number are seeded using </a:t>
            </a:r>
            <a:r>
              <a:rPr lang="en-IN" sz="2400" dirty="0" err="1"/>
              <a:t>srand</a:t>
            </a:r>
            <a:r>
              <a:rPr lang="en-IN" sz="2400" dirty="0"/>
              <a:t> with time(O)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Draw function is called by passing the parameter char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which, X and Y are fixed on the output console and the emoji is drawn onto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loop function executes until n is pressed (</a:t>
            </a:r>
            <a:r>
              <a:rPr lang="en-IN" sz="2400" dirty="0" err="1"/>
              <a:t>getch</a:t>
            </a:r>
            <a:r>
              <a:rPr lang="en-IN" sz="2400" dirty="0"/>
              <a:t>() and </a:t>
            </a:r>
            <a:r>
              <a:rPr lang="en-IN" sz="2400" dirty="0" err="1"/>
              <a:t>kbhit</a:t>
            </a:r>
            <a:r>
              <a:rPr lang="en-IN" sz="2400" dirty="0"/>
              <a:t>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not terminated, Sleep() is called to preserve the output for viewing</a:t>
            </a:r>
          </a:p>
        </p:txBody>
      </p:sp>
    </p:spTree>
    <p:extLst>
      <p:ext uri="{BB962C8B-B14F-4D97-AF65-F5344CB8AC3E}">
        <p14:creationId xmlns:p14="http://schemas.microsoft.com/office/powerpoint/2010/main" val="2634102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163</TotalTime>
  <Words>382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Anonymous</vt:lpstr>
      <vt:lpstr>Arial</vt:lpstr>
      <vt:lpstr>Bahnschrift Condensed</vt:lpstr>
      <vt:lpstr>Bahnschrift Light Condensed</vt:lpstr>
      <vt:lpstr>Bahnschrift Light SemiCondensed</vt:lpstr>
      <vt:lpstr>Corbel</vt:lpstr>
      <vt:lpstr>ui-monospace</vt:lpstr>
      <vt:lpstr>Parallax</vt:lpstr>
      <vt:lpstr>Code Gladiator Final code submission</vt:lpstr>
      <vt:lpstr>Debugging Tools: </vt:lpstr>
      <vt:lpstr>PROGRAM-1</vt:lpstr>
      <vt:lpstr>Project files: </vt:lpstr>
      <vt:lpstr>PowerPoint Presentation</vt:lpstr>
      <vt:lpstr>Output:</vt:lpstr>
      <vt:lpstr>Program-2</vt:lpstr>
      <vt:lpstr>Project files</vt:lpstr>
      <vt:lpstr>Working of the project:</vt:lpstr>
      <vt:lpstr>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Gladiator Round-2 code submission</dc:title>
  <dc:creator>G.S METHRAN</dc:creator>
  <cp:lastModifiedBy>G.S METHRAN</cp:lastModifiedBy>
  <cp:revision>10</cp:revision>
  <dcterms:created xsi:type="dcterms:W3CDTF">2021-07-14T11:04:35Z</dcterms:created>
  <dcterms:modified xsi:type="dcterms:W3CDTF">2021-07-21T11:18:22Z</dcterms:modified>
</cp:coreProperties>
</file>