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0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C7F8082-9FA4-4CF7-9097-76B562F1DB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37EE42-9BC4-4B61-BEB9-70220C589A7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711A-45FB-40E0-AE8F-2E66F1565475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7C39695B-63AD-4920-BA61-60B51BE13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B97738CC-A085-4FAA-BA3B-C5BF923D8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84DC5-50A7-416A-BE76-DE0077543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76A1F9-4C1F-4E14-9EF8-A528995A7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1A3B-B2B2-423B-A302-37B68DAB5C6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393E8-7021-49E0-9868-E33A6E4A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D7547E-97C8-41BA-9546-C3C141A55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D8342-1A23-43A2-9C44-50747747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E5A78-0B39-46B4-B1BA-D7BA7E16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A41FB5-735B-41A9-BE81-A1AD8DE6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1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2EC40-68A4-45B8-8436-0C77F1B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FE3700-8F32-46FB-BB8B-E626798D8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AA6ED-4AE5-4494-AFA4-2199C23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BE1B3-C99A-41CE-A2A4-7BFF5B97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B8A84-931F-4402-86A9-008F1261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9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48A52B-33D1-46DA-A2FB-CCEC2A45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95BF89-01FA-4CCC-AB24-47003D1B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5A76D2-5B5A-4495-B12D-1D3D37B0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10B45-26C4-408D-845F-CD8B2D10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F331E-4FEB-4E98-A99B-CECF109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2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40A2F-3A3A-432E-82CD-9B0D0C60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D3AF6-7996-48D9-8E0E-095C4387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43D13-7B3D-4049-A68B-74A7AD5C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68871-9B83-4D11-AE34-E010C4DA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DD11A-879A-48C6-B880-4F458A07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1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2D6CA-E24D-4818-8499-3227D1B9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CD2E4-6AE5-4BF5-9831-F6FFCE9C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A90678-6614-42AD-9F5E-5AA87CEC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AC94F-5410-4AB0-8457-33C7525E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82FDC-49B4-45AE-A7AE-78EB5ABC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1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AD5B3-A1C6-402B-8FC3-E0B5F03A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28264-ACAF-4DEC-8591-D9142DCA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A4CBC-B5BC-48F0-92E1-BDBF6D09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3DB5B-ACA5-45D6-8A59-CCB0A334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39829-7841-4889-A57B-7F4AE39E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0E9E90-BBB4-45C5-9357-A060201E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BE51-E6E4-495D-BD85-86619C9E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24EB5-1C99-4352-B417-D8C59702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C55821-A4C5-493A-99C8-AF03C2CE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4F2AEA-D299-4AFA-A72A-4517C7635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000C99-211B-4C60-AA06-86C0D18F6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947F2A-9F27-41B0-9B61-360B91AA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6497D3-38DB-45A7-87A6-287E6D4D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A3E9FF-F189-49C2-81AC-FF5F3964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EC98-7655-427C-8416-0ADB40B2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77DAF8-19D6-4352-B330-F6F9D41D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DDB6CB-32C2-4108-BBF2-55A309DE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766BCC-D02A-4AEE-85DC-20128E30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1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EB3BB8-722D-4553-ABBF-52328B4C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DF7C3F-B310-4D6F-9A18-ACAC2C0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EC6B4F-1862-4020-AEC7-EF0DE6E5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3A081-D853-4F40-B2C8-8E1C1475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69C10-A6AF-4B3E-8AAA-3BEC03FF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7A64E0-18F7-425C-8DFD-7B69BF4B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1CB8B-5E79-4317-A2E9-5254BDDD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41631-BD3F-4D0B-ACA4-53823BE5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9E4280-DEAF-4F81-A95B-768DD405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1AD67-8CE6-476F-AC17-A5908C74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90888F-A1AE-41E5-A7CB-60D91CAE8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3926D-BF46-4558-9A51-D0A23FDBD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63BFC-5AA3-425E-B730-D0A28DED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9CDF8-58FA-4458-9892-DA76978E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AA2593-A1E6-46F3-B8FB-D2E37EEB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2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246ADE-D064-465F-B3CD-89FA5A63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EF91D-0939-4586-854E-87470900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F666D-E4E7-46A2-84A4-7BAE40AE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A683-4DD3-4681-8FCE-E74361CC15C8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A3255-0ABA-4CF4-81C2-011BE06A3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CD55A6-2372-4171-9165-5D38F97B5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8E8E-DEF9-4162-9C2B-DEA6A78BDD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6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98EC19-EEED-4A4D-994B-FAE4360EAF1E}"/>
              </a:ext>
            </a:extLst>
          </p:cNvPr>
          <p:cNvSpPr/>
          <p:nvPr/>
        </p:nvSpPr>
        <p:spPr>
          <a:xfrm>
            <a:off x="2767012" y="1720840"/>
            <a:ext cx="665797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L’informatique pour les 		débutants</a:t>
            </a:r>
          </a:p>
        </p:txBody>
      </p:sp>
    </p:spTree>
    <p:extLst>
      <p:ext uri="{BB962C8B-B14F-4D97-AF65-F5344CB8AC3E}">
        <p14:creationId xmlns:p14="http://schemas.microsoft.com/office/powerpoint/2010/main" val="16281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9938367-15A5-4285-8B10-58D06AC76856}"/>
              </a:ext>
            </a:extLst>
          </p:cNvPr>
          <p:cNvSpPr/>
          <p:nvPr/>
        </p:nvSpPr>
        <p:spPr>
          <a:xfrm>
            <a:off x="7419975" y="207945"/>
            <a:ext cx="4476750" cy="2895600"/>
          </a:xfrm>
          <a:prstGeom prst="roundRect">
            <a:avLst/>
          </a:prstGeom>
          <a:solidFill>
            <a:schemeClr val="bg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Ceci est les code nécessaire pour la partie actualité. Je laisserais tout comme ça, mis à part les fautes d’orthographes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fr-FR" dirty="0">
                <a:sym typeface="Wingdings" panose="05000000000000000000" pitchFamily="2" charset="2"/>
              </a:rPr>
              <a:t>A la fin de ce tuto vous serez capable de le mettre à jour tout seul.</a:t>
            </a:r>
          </a:p>
          <a:p>
            <a:pPr algn="ctr"/>
            <a:endParaRPr lang="fr-FR" sz="2400" b="1" u="sng" dirty="0">
              <a:solidFill>
                <a:srgbClr val="FF3C07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sz="2400" b="1" u="sng" dirty="0">
                <a:solidFill>
                  <a:srgbClr val="FF3C07"/>
                </a:solidFill>
                <a:sym typeface="Wingdings" panose="05000000000000000000" pitchFamily="2" charset="2"/>
              </a:rPr>
              <a:t>Good </a:t>
            </a:r>
            <a:r>
              <a:rPr lang="fr-FR" sz="2400" b="1" u="sng" dirty="0" err="1">
                <a:solidFill>
                  <a:srgbClr val="FF3C07"/>
                </a:solidFill>
                <a:sym typeface="Wingdings" panose="05000000000000000000" pitchFamily="2" charset="2"/>
              </a:rPr>
              <a:t>luck</a:t>
            </a:r>
            <a:r>
              <a:rPr lang="fr-FR" sz="2400" b="1" u="sng" dirty="0">
                <a:solidFill>
                  <a:srgbClr val="FF3C07"/>
                </a:solidFill>
                <a:sym typeface="Wingdings" panose="05000000000000000000" pitchFamily="2" charset="2"/>
              </a:rPr>
              <a:t> ;-)</a:t>
            </a:r>
            <a:endParaRPr lang="fr-FR" sz="2400" b="1" u="sng" dirty="0">
              <a:solidFill>
                <a:srgbClr val="FF3C07"/>
              </a:solidFill>
            </a:endParaRPr>
          </a:p>
        </p:txBody>
      </p:sp>
      <p:sp>
        <p:nvSpPr>
          <p:cNvPr id="2" name="Phylactère : pensées 1">
            <a:extLst>
              <a:ext uri="{FF2B5EF4-FFF2-40B4-BE49-F238E27FC236}">
                <a16:creationId xmlns:a16="http://schemas.microsoft.com/office/drawing/2014/main" id="{D347BA6A-C836-4B7E-AEAC-D0921D6A4F80}"/>
              </a:ext>
            </a:extLst>
          </p:cNvPr>
          <p:cNvSpPr/>
          <p:nvPr/>
        </p:nvSpPr>
        <p:spPr>
          <a:xfrm>
            <a:off x="3391302" y="3754456"/>
            <a:ext cx="7754753" cy="1068405"/>
          </a:xfrm>
          <a:prstGeom prst="cloudCallout">
            <a:avLst>
              <a:gd name="adj1" fmla="val -32729"/>
              <a:gd name="adj2" fmla="val -65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 ne détaillerai pas c’est assez clair comme ça. Il faut juste mettre &lt;p&gt; autour du texte argumentatif et &lt;/p&gt; à la fin</a:t>
            </a:r>
          </a:p>
        </p:txBody>
      </p:sp>
    </p:spTree>
    <p:extLst>
      <p:ext uri="{BB962C8B-B14F-4D97-AF65-F5344CB8AC3E}">
        <p14:creationId xmlns:p14="http://schemas.microsoft.com/office/powerpoint/2010/main" val="1097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8612ACC-14E4-46C4-9EB9-5D422C97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00" y="1947496"/>
            <a:ext cx="7001084" cy="523890"/>
          </a:xfrm>
          <a:prstGeom prst="rect">
            <a:avLst/>
          </a:prstGeom>
        </p:spPr>
      </p:pic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02BB7891-A0AE-4A8D-8CCB-A307E29F7FD3}"/>
              </a:ext>
            </a:extLst>
          </p:cNvPr>
          <p:cNvSpPr/>
          <p:nvPr/>
        </p:nvSpPr>
        <p:spPr>
          <a:xfrm>
            <a:off x="125127" y="125115"/>
            <a:ext cx="4752975" cy="1398870"/>
          </a:xfrm>
          <a:prstGeom prst="wedgeRoundRectCallout">
            <a:avLst>
              <a:gd name="adj1" fmla="val 34925"/>
              <a:gd name="adj2" fmla="val 75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balise &lt;div class=« ... »&gt; permet de mettre en forme ce qui ne vous intéresse pas parce que c’est tout fait. Cette balise ne doit pas être répétée a chaque fois. En gros c’est :   « Touche pas </a:t>
            </a:r>
            <a:r>
              <a:rPr lang="fr-FR" dirty="0" err="1"/>
              <a:t>ptit</a:t>
            </a:r>
            <a:r>
              <a:rPr lang="fr-FR" dirty="0"/>
              <a:t> con »</a:t>
            </a:r>
          </a:p>
        </p:txBody>
      </p:sp>
      <p:sp>
        <p:nvSpPr>
          <p:cNvPr id="2" name="Bulle narrative : ronde 1">
            <a:extLst>
              <a:ext uri="{FF2B5EF4-FFF2-40B4-BE49-F238E27FC236}">
                <a16:creationId xmlns:a16="http://schemas.microsoft.com/office/drawing/2014/main" id="{0785D0B8-517E-4DD0-BF4F-39D5B20CB4EF}"/>
              </a:ext>
            </a:extLst>
          </p:cNvPr>
          <p:cNvSpPr/>
          <p:nvPr/>
        </p:nvSpPr>
        <p:spPr>
          <a:xfrm>
            <a:off x="7651630" y="125115"/>
            <a:ext cx="3605842" cy="14621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Ceci est le titre de la section actualité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A90FBD-DD6C-4C4E-93C6-298C93FB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08" y="4386615"/>
            <a:ext cx="6919576" cy="1056001"/>
          </a:xfrm>
          <a:prstGeom prst="rect">
            <a:avLst/>
          </a:prstGeom>
        </p:spPr>
      </p:pic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40388729-9EC0-4B90-8A63-7805D6AF7C3A}"/>
              </a:ext>
            </a:extLst>
          </p:cNvPr>
          <p:cNvSpPr/>
          <p:nvPr/>
        </p:nvSpPr>
        <p:spPr>
          <a:xfrm>
            <a:off x="250166" y="3036498"/>
            <a:ext cx="11110823" cy="1276710"/>
          </a:xfrm>
          <a:prstGeom prst="wedgeRectCallout">
            <a:avLst>
              <a:gd name="adj1" fmla="val -3286"/>
              <a:gd name="adj2" fmla="val 81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Cette balise sert à insérer une image, on met le nom de l’image ( le nom qu’il y a dans le dossier) sans oublier l’extension dans la rubrique src=« ... ».  Alt=«  ... » est utilisé pour mettre la signification de l’image dans le cas où l’image ne puisse être retrouvée ni affichée. </a:t>
            </a:r>
            <a:r>
              <a:rPr lang="fr-FR" dirty="0" err="1"/>
              <a:t>Title</a:t>
            </a:r>
            <a:r>
              <a:rPr lang="fr-FR" dirty="0"/>
              <a:t>=« ... » quant à lui sert de légende quand l’utilisateur passe le curseur sur l’image. Il faudra répéter la balise autant de fois qu’il y a d’image(s) à insérer.</a:t>
            </a:r>
          </a:p>
        </p:txBody>
      </p:sp>
    </p:spTree>
    <p:extLst>
      <p:ext uri="{BB962C8B-B14F-4D97-AF65-F5344CB8AC3E}">
        <p14:creationId xmlns:p14="http://schemas.microsoft.com/office/powerpoint/2010/main" val="156589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F17968-9530-49A2-8198-4FC823CC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90" y="215364"/>
            <a:ext cx="3783219" cy="1294259"/>
          </a:xfrm>
          <a:prstGeom prst="rect">
            <a:avLst/>
          </a:prstGeom>
        </p:spPr>
      </p:pic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5E66A539-97A1-41BA-A0FD-B6A94319CED4}"/>
              </a:ext>
            </a:extLst>
          </p:cNvPr>
          <p:cNvSpPr/>
          <p:nvPr/>
        </p:nvSpPr>
        <p:spPr>
          <a:xfrm>
            <a:off x="931653" y="215364"/>
            <a:ext cx="2708695" cy="621101"/>
          </a:xfrm>
          <a:prstGeom prst="wedgeEllipseCallout">
            <a:avLst>
              <a:gd name="adj1" fmla="val 71524"/>
              <a:gd name="adj2" fmla="val 22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Ceci est un saut de ligne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6A0E1B7-2751-405E-96ED-948199BCF8AA}"/>
              </a:ext>
            </a:extLst>
          </p:cNvPr>
          <p:cNvSpPr/>
          <p:nvPr/>
        </p:nvSpPr>
        <p:spPr>
          <a:xfrm>
            <a:off x="1319842" y="1656273"/>
            <a:ext cx="7772400" cy="759124"/>
          </a:xfrm>
          <a:prstGeom prst="wedgeRectCallout">
            <a:avLst>
              <a:gd name="adj1" fmla="val -966"/>
              <a:gd name="adj2" fmla="val -86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Cette balise doit être placée avant la liste des évènements. Elle permet de faire apparaitre les puces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8E2BBA-5A12-4FAF-8B42-42A8B1E90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32" y="4897598"/>
            <a:ext cx="6657934" cy="1002869"/>
          </a:xfrm>
          <a:prstGeom prst="rect">
            <a:avLst/>
          </a:prstGeom>
        </p:spPr>
      </p:pic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7776929F-BC8D-4DA7-98EE-3B358E0ED0D0}"/>
              </a:ext>
            </a:extLst>
          </p:cNvPr>
          <p:cNvSpPr/>
          <p:nvPr/>
        </p:nvSpPr>
        <p:spPr>
          <a:xfrm>
            <a:off x="1319843" y="3655395"/>
            <a:ext cx="7772400" cy="1002869"/>
          </a:xfrm>
          <a:prstGeom prst="wedgeRectCallout">
            <a:avLst>
              <a:gd name="adj1" fmla="val -16949"/>
              <a:gd name="adj2" fmla="val 7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que l’ordinateur puisse faire la différence entre les points de la liste et le texte à l’intérieur de la liste on utilise la balise &lt;li&gt; que l’on ferme à la fin du points à détailler de la manière suivante &lt;/li&gt;</a:t>
            </a:r>
          </a:p>
        </p:txBody>
      </p:sp>
    </p:spTree>
    <p:extLst>
      <p:ext uri="{BB962C8B-B14F-4D97-AF65-F5344CB8AC3E}">
        <p14:creationId xmlns:p14="http://schemas.microsoft.com/office/powerpoint/2010/main" val="339908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B086DA-8D92-48FC-9707-56B5D3BA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3" y="693019"/>
            <a:ext cx="6673763" cy="789572"/>
          </a:xfrm>
          <a:prstGeom prst="rect">
            <a:avLst/>
          </a:prstGeom>
        </p:spPr>
      </p:pic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C20C94D4-E246-4528-B281-15034CF66012}"/>
              </a:ext>
            </a:extLst>
          </p:cNvPr>
          <p:cNvSpPr/>
          <p:nvPr/>
        </p:nvSpPr>
        <p:spPr>
          <a:xfrm>
            <a:off x="1001028" y="154004"/>
            <a:ext cx="1588168" cy="779646"/>
          </a:xfrm>
          <a:prstGeom prst="wedgeEllipseCallout">
            <a:avLst>
              <a:gd name="adj1" fmla="val 59167"/>
              <a:gd name="adj2" fmla="val 48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diapo 3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4E897541-EA53-4A73-A106-46AA9BD80F22}"/>
              </a:ext>
            </a:extLst>
          </p:cNvPr>
          <p:cNvSpPr/>
          <p:nvPr/>
        </p:nvSpPr>
        <p:spPr>
          <a:xfrm>
            <a:off x="2685450" y="1482591"/>
            <a:ext cx="5544151" cy="2088382"/>
          </a:xfrm>
          <a:prstGeom prst="wedgeRectCallout">
            <a:avLst>
              <a:gd name="adj1" fmla="val 3993"/>
              <a:gd name="adj2" fmla="val -61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Ici vous mettrez un texte sympa pour expliquez qu’il n’y a aucun évènement à venir. La mise en page est déjà prête. Sinon enlevez juste le texte entre les deux balises sans en enlever une seule, elles ne gênent pas et seront prêtes à être utilisées</a:t>
            </a:r>
          </a:p>
        </p:txBody>
      </p:sp>
    </p:spTree>
    <p:extLst>
      <p:ext uri="{BB962C8B-B14F-4D97-AF65-F5344CB8AC3E}">
        <p14:creationId xmlns:p14="http://schemas.microsoft.com/office/powerpoint/2010/main" val="2103863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241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GRANET</dc:creator>
  <cp:lastModifiedBy>Maxime GRANET</cp:lastModifiedBy>
  <cp:revision>12</cp:revision>
  <dcterms:created xsi:type="dcterms:W3CDTF">2018-08-22T15:09:19Z</dcterms:created>
  <dcterms:modified xsi:type="dcterms:W3CDTF">2018-08-22T16:43:30Z</dcterms:modified>
</cp:coreProperties>
</file>