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3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76200" y="76200"/>
            <a:ext cx="368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Maze Solver State </a:t>
            </a:r>
            <a:r>
              <a:rPr lang="en-US" sz="2400" b="1" dirty="0" smtClean="0"/>
              <a:t>Machine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6200" y="60960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Paul K Dixon</a:t>
            </a:r>
          </a:p>
          <a:p>
            <a:r>
              <a:rPr lang="en-US" sz="1200" dirty="0" smtClean="0"/>
              <a:t>Physics 350</a:t>
            </a:r>
          </a:p>
          <a:p>
            <a:r>
              <a:rPr lang="en-US" sz="1200" dirty="0" smtClean="0"/>
              <a:t>CSUSB Physics</a:t>
            </a:r>
            <a:endParaRPr lang="en-US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52600" y="685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Left-handed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81000" y="2133600"/>
            <a:ext cx="234641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b="1" dirty="0" smtClean="0"/>
              <a:t>KEY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</a:t>
            </a:r>
            <a:r>
              <a:rPr lang="en-US" dirty="0" smtClean="0"/>
              <a:t>in front = </a:t>
            </a:r>
            <a:r>
              <a:rPr lang="en-US" dirty="0" smtClean="0"/>
              <a:t>false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in front = true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to left = false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to left = true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to right = false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Wall to right = true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Exit column = false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Exit column = true</a:t>
            </a:r>
            <a:endParaRPr lang="en-US" dirty="0"/>
          </a:p>
        </p:txBody>
      </p:sp>
      <p:grpSp>
        <p:nvGrpSpPr>
          <p:cNvPr id="183" name="Group 182"/>
          <p:cNvGrpSpPr/>
          <p:nvPr/>
        </p:nvGrpSpPr>
        <p:grpSpPr>
          <a:xfrm>
            <a:off x="1752600" y="152400"/>
            <a:ext cx="7239000" cy="2609910"/>
            <a:chOff x="228600" y="1219200"/>
            <a:chExt cx="7239000" cy="2609910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4876800" y="2819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6172200" y="1219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pivot left</a:t>
              </a:r>
              <a:endParaRPr lang="en-US" sz="2000" i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91000" y="34290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pivot right</a:t>
              </a:r>
              <a:endParaRPr lang="en-US" sz="2000" i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910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decide</a:t>
              </a:r>
              <a:endParaRPr lang="en-US" sz="2000" i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098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sense</a:t>
              </a:r>
              <a:endParaRPr lang="en-US" sz="2000" i="1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91000" y="1219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step</a:t>
              </a:r>
              <a:endParaRPr lang="en-US" sz="2000" i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286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start</a:t>
              </a:r>
              <a:endParaRPr lang="en-US" sz="2000" i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722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stop</a:t>
              </a:r>
              <a:endParaRPr lang="en-US" sz="2000" i="1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>
              <a:off x="36576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6388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5562600" y="1752600"/>
              <a:ext cx="533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4876800" y="16764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3276600" y="1447800"/>
              <a:ext cx="762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H="1" flipV="1">
              <a:off x="3276600" y="2895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1">
              <a:off x="5562600" y="1371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16764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3581400" y="2590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24000" y="2590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638800" y="259080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5943600" y="190500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C&amp;G</a:t>
              </a:r>
              <a:endParaRPr lang="en-US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5486400" y="13716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886200" y="1828800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A&amp;D&amp;G</a:t>
              </a:r>
              <a:endParaRPr lang="en-US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953000" y="297180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B&amp;D&amp;G</a:t>
              </a:r>
              <a:endParaRPr lang="en-US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048000" y="31242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124200" y="1447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1752600" y="4114800"/>
            <a:ext cx="7239000" cy="2609910"/>
            <a:chOff x="228600" y="1219200"/>
            <a:chExt cx="7239000" cy="2609910"/>
          </a:xfrm>
        </p:grpSpPr>
        <p:cxnSp>
          <p:nvCxnSpPr>
            <p:cNvPr id="185" name="Straight Arrow Connector 184"/>
            <p:cNvCxnSpPr/>
            <p:nvPr/>
          </p:nvCxnSpPr>
          <p:spPr>
            <a:xfrm>
              <a:off x="4876800" y="28194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6172200" y="1219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pivot right</a:t>
              </a:r>
              <a:endParaRPr lang="en-US" sz="2000" i="1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191000" y="34290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pivot left</a:t>
              </a:r>
              <a:endParaRPr lang="en-US" sz="2000" i="1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1910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decide</a:t>
              </a:r>
              <a:endParaRPr lang="en-US" sz="2000" i="1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2098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sense</a:t>
              </a:r>
              <a:endParaRPr lang="en-US" sz="2000" i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191000" y="1219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step</a:t>
              </a:r>
              <a:endParaRPr lang="en-US" sz="2000" i="1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2286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start</a:t>
              </a:r>
              <a:endParaRPr lang="en-US" sz="2000" i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172200" y="2362200"/>
              <a:ext cx="1295400" cy="40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i="1" dirty="0" smtClean="0"/>
                <a:t>stop</a:t>
              </a:r>
              <a:endParaRPr lang="en-US" sz="2000" i="1" dirty="0"/>
            </a:p>
          </p:txBody>
        </p:sp>
        <p:cxnSp>
          <p:nvCxnSpPr>
            <p:cNvPr id="203" name="Straight Arrow Connector 202"/>
            <p:cNvCxnSpPr/>
            <p:nvPr/>
          </p:nvCxnSpPr>
          <p:spPr>
            <a:xfrm>
              <a:off x="36576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56388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1">
              <a:off x="5562600" y="1752600"/>
              <a:ext cx="533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1">
              <a:off x="4876800" y="16764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3276600" y="1447800"/>
              <a:ext cx="7620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H="1" flipV="1">
              <a:off x="3276600" y="28956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>
              <a:off x="5562600" y="13716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1676400" y="25908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3581400" y="2590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524000" y="2590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638800" y="259080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943600" y="1905000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E&amp;G</a:t>
              </a:r>
              <a:endParaRPr lang="en-US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5486400" y="13716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886200" y="182880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A&amp;F&amp;G</a:t>
              </a:r>
              <a:endParaRPr lang="en-US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953000" y="2971800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B&amp;F&amp;G</a:t>
              </a:r>
              <a:endParaRPr lang="en-US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3048000" y="31242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124200" y="1447800"/>
              <a:ext cx="61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auto</a:t>
              </a:r>
              <a:endParaRPr lang="en-US" dirty="0"/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1752600" y="5791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Right-handed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304800" y="2133600"/>
            <a:ext cx="2514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PK</dc:creator>
  <cp:lastModifiedBy>PK</cp:lastModifiedBy>
  <cp:revision>67</cp:revision>
  <cp:lastPrinted>2012-04-29T03:56:15Z</cp:lastPrinted>
  <dcterms:created xsi:type="dcterms:W3CDTF">2006-08-16T00:00:00Z</dcterms:created>
  <dcterms:modified xsi:type="dcterms:W3CDTF">2013-02-08T22:24:41Z</dcterms:modified>
</cp:coreProperties>
</file>