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7.wmf" ContentType="image/x-wmf"/>
  <Override PartName="/ppt/media/image15.jpeg" ContentType="image/jpeg"/>
  <Override PartName="/ppt/media/image13.png" ContentType="image/png"/>
  <Override PartName="/ppt/media/image12.png" ContentType="image/png"/>
  <Override PartName="/ppt/media/image11.jpeg" ContentType="image/jpeg"/>
  <Override PartName="/ppt/media/image4.png" ContentType="image/png"/>
  <Override PartName="/ppt/media/image3.png" ContentType="image/png"/>
  <Override PartName="/ppt/media/image1.png" ContentType="image/png"/>
  <Override PartName="/ppt/media/image16.jpeg" ContentType="image/jpeg"/>
  <Override PartName="/ppt/media/image5.png" ContentType="image/png"/>
  <Override PartName="/ppt/media/image9.jpeg" ContentType="image/jpeg"/>
  <Override PartName="/ppt/media/image6.png" ContentType="image/png"/>
  <Override PartName="/ppt/media/image2.png" ContentType="image/png"/>
  <Override PartName="/ppt/media/image7.jpeg" ContentType="image/jpeg"/>
  <Override PartName="/ppt/media/image8.png" ContentType="image/png"/>
  <Override PartName="/ppt/media/image14.png" ContentType="image/pn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1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11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4399200" y="9555480"/>
            <a:ext cx="3372840" cy="502560"/>
          </a:xfrm>
          <a:prstGeom prst="rect">
            <a:avLst/>
          </a:prstGeom>
        </p:spPr>
        <p:txBody>
          <a:bodyPr lIns="0" rIns="0" tIns="0" bIns="0" anchor="b"/>
          <a:p>
            <a:pPr algn="r"/>
            <a:fld id="{F0665B9F-A6E6-4DCB-9E0E-190584AACA57}"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92" name="TextShape 2"/>
          <p:cNvSpPr txBox="1"/>
          <p:nvPr/>
        </p:nvSpPr>
        <p:spPr>
          <a:xfrm>
            <a:off x="3884760" y="8685360"/>
            <a:ext cx="2971440" cy="458280"/>
          </a:xfrm>
          <a:prstGeom prst="rect">
            <a:avLst/>
          </a:prstGeom>
          <a:noFill/>
          <a:ln>
            <a:noFill/>
          </a:ln>
        </p:spPr>
        <p:txBody>
          <a:bodyPr anchor="b"/>
          <a:p>
            <a:pPr algn="r">
              <a:lnSpc>
                <a:spcPct val="100000"/>
              </a:lnSpc>
            </a:pPr>
            <a:fld id="{2FC7A571-57E5-46B8-BBCE-3BF06DC7D197}"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12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520" y="1604520"/>
            <a:ext cx="4984920" cy="3977280"/>
          </a:xfrm>
          <a:prstGeom prst="rect">
            <a:avLst/>
          </a:prstGeom>
          <a:ln>
            <a:noFill/>
          </a:ln>
        </p:spPr>
      </p:pic>
      <p:pic>
        <p:nvPicPr>
          <p:cNvPr id="38" name="" descr=""/>
          <p:cNvPicPr/>
          <p:nvPr/>
        </p:nvPicPr>
        <p:blipFill>
          <a:blip r:embed="rId3"/>
          <a:stretch/>
        </p:blipFill>
        <p:spPr>
          <a:xfrm>
            <a:off x="360252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12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602520" y="1604520"/>
            <a:ext cx="4984920" cy="3977280"/>
          </a:xfrm>
          <a:prstGeom prst="rect">
            <a:avLst/>
          </a:prstGeom>
          <a:ln>
            <a:noFill/>
          </a:ln>
        </p:spPr>
      </p:pic>
      <p:pic>
        <p:nvPicPr>
          <p:cNvPr id="77" name="" descr=""/>
          <p:cNvPicPr/>
          <p:nvPr/>
        </p:nvPicPr>
        <p:blipFill>
          <a:blip r:embed="rId3"/>
          <a:stretch/>
        </p:blipFill>
        <p:spPr>
          <a:xfrm>
            <a:off x="360252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60912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60912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60912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3602520" y="1604520"/>
            <a:ext cx="4984920" cy="3977280"/>
          </a:xfrm>
          <a:prstGeom prst="rect">
            <a:avLst/>
          </a:prstGeom>
          <a:ln>
            <a:noFill/>
          </a:ln>
        </p:spPr>
      </p:pic>
      <p:pic>
        <p:nvPicPr>
          <p:cNvPr id="116" name="" descr=""/>
          <p:cNvPicPr/>
          <p:nvPr/>
        </p:nvPicPr>
        <p:blipFill>
          <a:blip r:embed="rId3"/>
          <a:stretch/>
        </p:blipFill>
        <p:spPr>
          <a:xfrm>
            <a:off x="360252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12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12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60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12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60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12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12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60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12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772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8/10/16</a:t>
            </a:r>
            <a:endParaRPr b="0" lang="en-US"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403812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8610120" y="6356520"/>
            <a:ext cx="2742840" cy="364680"/>
          </a:xfrm>
          <a:prstGeom prst="rect">
            <a:avLst/>
          </a:prstGeom>
        </p:spPr>
        <p:txBody>
          <a:bodyPr anchor="ctr"/>
          <a:p>
            <a:pPr algn="r">
              <a:lnSpc>
                <a:spcPct val="100000"/>
              </a:lnSpc>
            </a:pPr>
            <a:fld id="{7D7A5703-F95A-44E0-BF77-0A5375889AE8}"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60912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 name="PlaceHolder 5"/>
          <p:cNvSpPr>
            <a:spLocks noGrp="1"/>
          </p:cNvSpPr>
          <p:nvPr>
            <p:ph type="body"/>
          </p:nvPr>
        </p:nvSpPr>
        <p:spPr>
          <a:xfrm>
            <a:off x="60912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772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772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772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8/10/16</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12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120" y="6356520"/>
            <a:ext cx="2742840" cy="364680"/>
          </a:xfrm>
          <a:prstGeom prst="rect">
            <a:avLst/>
          </a:prstGeom>
        </p:spPr>
        <p:txBody>
          <a:bodyPr anchor="ctr"/>
          <a:p>
            <a:pPr algn="r">
              <a:lnSpc>
                <a:spcPct val="100000"/>
              </a:lnSpc>
            </a:pPr>
            <a:fld id="{D520B33A-A5BD-4C44-BC9A-1E38C41060C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52352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79" name="PlaceHolder 2"/>
          <p:cNvSpPr>
            <a:spLocks noGrp="1"/>
          </p:cNvSpPr>
          <p:nvPr>
            <p:ph type="dt"/>
          </p:nvPr>
        </p:nvSpPr>
        <p:spPr>
          <a:xfrm>
            <a:off x="83772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8/10/16</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ftr"/>
          </p:nvPr>
        </p:nvSpPr>
        <p:spPr>
          <a:xfrm>
            <a:off x="403812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1" name="PlaceHolder 4"/>
          <p:cNvSpPr>
            <a:spLocks noGrp="1"/>
          </p:cNvSpPr>
          <p:nvPr>
            <p:ph type="sldNum"/>
          </p:nvPr>
        </p:nvSpPr>
        <p:spPr>
          <a:xfrm>
            <a:off x="8610120" y="6356520"/>
            <a:ext cx="2742840" cy="364680"/>
          </a:xfrm>
          <a:prstGeom prst="rect">
            <a:avLst/>
          </a:prstGeom>
        </p:spPr>
        <p:txBody>
          <a:bodyPr anchor="ctr"/>
          <a:p>
            <a:pPr algn="r">
              <a:lnSpc>
                <a:spcPct val="100000"/>
              </a:lnSpc>
            </a:pPr>
            <a:fld id="{AD41E138-B0DB-400E-9749-D66491838F1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body"/>
          </p:nvPr>
        </p:nvSpPr>
        <p:spPr>
          <a:xfrm>
            <a:off x="60912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hyperlink" Target="mailto:kmurarka@redhat.com" TargetMode="External"/><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0" y="-17280"/>
            <a:ext cx="4877280" cy="6875280"/>
          </a:xfrm>
          <a:prstGeom prst="rect">
            <a:avLst/>
          </a:prstGeom>
          <a:ln>
            <a:noFill/>
          </a:ln>
        </p:spPr>
      </p:pic>
      <p:sp>
        <p:nvSpPr>
          <p:cNvPr id="123" name="TextShape 1"/>
          <p:cNvSpPr txBox="1"/>
          <p:nvPr/>
        </p:nvSpPr>
        <p:spPr>
          <a:xfrm>
            <a:off x="5462640" y="1752120"/>
            <a:ext cx="6424560" cy="1539720"/>
          </a:xfrm>
          <a:prstGeom prst="rect">
            <a:avLst/>
          </a:prstGeom>
          <a:noFill/>
          <a:ln>
            <a:noFill/>
          </a:ln>
        </p:spPr>
        <p:txBody>
          <a:bodyPr lIns="90000" rIns="90000" tIns="45000" bIns="45000"/>
          <a:p>
            <a:pPr algn="ctr"/>
            <a:r>
              <a:rPr b="0" lang="en-US" sz="1800" spc="-1" strike="noStrike">
                <a:solidFill>
                  <a:srgbClr val="000000"/>
                </a:solidFill>
                <a:uFill>
                  <a:solidFill>
                    <a:srgbClr val="ffffff"/>
                  </a:solidFill>
                </a:uFill>
                <a:latin typeface="Arial"/>
              </a:rPr>
              <a:t>Hi, My name is </a:t>
            </a:r>
            <a:endParaRPr b="0" lang="en-US" sz="1800" spc="-1" strike="noStrike">
              <a:solidFill>
                <a:srgbClr val="000000"/>
              </a:solidFill>
              <a:uFill>
                <a:solidFill>
                  <a:srgbClr val="ffffff"/>
                </a:solidFill>
              </a:uFill>
              <a:latin typeface="Arial"/>
            </a:endParaRPr>
          </a:p>
          <a:p>
            <a:pPr algn="ctr"/>
            <a:r>
              <a:rPr b="1" lang="en-US" sz="6600" spc="-1" strike="noStrike">
                <a:solidFill>
                  <a:srgbClr val="000000"/>
                </a:solidFill>
                <a:uFill>
                  <a:solidFill>
                    <a:srgbClr val="ffffff"/>
                  </a:solidFill>
                </a:uFill>
                <a:latin typeface="Arial"/>
              </a:rPr>
              <a:t>Kanika Murarka</a:t>
            </a:r>
            <a:endParaRPr b="0" lang="en-US" sz="1800" spc="-1" strike="noStrike">
              <a:solidFill>
                <a:srgbClr val="000000"/>
              </a:solidFill>
              <a:uFill>
                <a:solidFill>
                  <a:srgbClr val="ffffff"/>
                </a:solidFill>
              </a:uFill>
              <a:latin typeface="Arial"/>
            </a:endParaRPr>
          </a:p>
          <a:p>
            <a:pPr algn="ctr"/>
            <a:r>
              <a:rPr b="0" lang="en-US" sz="1800" spc="-1" strike="noStrike">
                <a:solidFill>
                  <a:srgbClr val="000000"/>
                </a:solidFill>
                <a:uFill>
                  <a:solidFill>
                    <a:srgbClr val="ffffff"/>
                  </a:solidFill>
                </a:uFill>
                <a:latin typeface="Arial"/>
              </a:rPr>
              <a:t>(@a2batic)</a:t>
            </a:r>
            <a:endParaRPr b="0" lang="en-US" sz="1800" spc="-1" strike="noStrike">
              <a:solidFill>
                <a:srgbClr val="000000"/>
              </a:solidFill>
              <a:uFill>
                <a:solidFill>
                  <a:srgbClr val="ffffff"/>
                </a:solidFill>
              </a:uFill>
              <a:latin typeface="Arial"/>
            </a:endParaRPr>
          </a:p>
        </p:txBody>
      </p:sp>
      <p:pic>
        <p:nvPicPr>
          <p:cNvPr id="124" name="" descr=""/>
          <p:cNvPicPr/>
          <p:nvPr/>
        </p:nvPicPr>
        <p:blipFill>
          <a:blip r:embed="rId2"/>
          <a:stretch/>
        </p:blipFill>
        <p:spPr>
          <a:xfrm>
            <a:off x="7680960" y="3402720"/>
            <a:ext cx="365760" cy="365760"/>
          </a:xfrm>
          <a:prstGeom prst="rect">
            <a:avLst/>
          </a:prstGeom>
          <a:ln>
            <a:noFill/>
          </a:ln>
        </p:spPr>
      </p:pic>
      <p:sp>
        <p:nvSpPr>
          <p:cNvPr id="125" name="TextShape 2"/>
          <p:cNvSpPr txBox="1"/>
          <p:nvPr/>
        </p:nvSpPr>
        <p:spPr>
          <a:xfrm>
            <a:off x="7995600" y="3402720"/>
            <a:ext cx="1422720" cy="34632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Opensource</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0ad47"/>
        </a:solidFill>
      </p:bgPr>
    </p:bg>
    <p:spTree>
      <p:nvGrpSpPr>
        <p:cNvPr id="1" name=""/>
        <p:cNvGrpSpPr/>
        <p:nvPr/>
      </p:nvGrpSpPr>
      <p:grpSpPr>
        <a:xfrm>
          <a:off x="0" y="0"/>
          <a:ext cx="0" cy="0"/>
          <a:chOff x="0" y="0"/>
          <a:chExt cx="0" cy="0"/>
        </a:xfrm>
      </p:grpSpPr>
      <p:sp>
        <p:nvSpPr>
          <p:cNvPr id="126" name="CustomShape 1"/>
          <p:cNvSpPr/>
          <p:nvPr/>
        </p:nvSpPr>
        <p:spPr>
          <a:xfrm>
            <a:off x="6233040" y="1137240"/>
            <a:ext cx="5542920" cy="1186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000" spc="-1" strike="noStrike">
                <a:solidFill>
                  <a:srgbClr val="000000"/>
                </a:solidFill>
                <a:uFill>
                  <a:solidFill>
                    <a:srgbClr val="ffffff"/>
                  </a:solidFill>
                </a:uFill>
                <a:latin typeface="Open Sans"/>
                <a:ea typeface="Open Sans"/>
              </a:rPr>
              <a:t>Why I </a:t>
            </a:r>
            <a:r>
              <a:rPr b="1" lang="en-US" sz="7200" spc="-1" strike="noStrike">
                <a:solidFill>
                  <a:srgbClr val="000000"/>
                </a:solidFill>
                <a:uFill>
                  <a:solidFill>
                    <a:srgbClr val="ffffff"/>
                  </a:solidFill>
                </a:uFill>
                <a:latin typeface="Open Sans"/>
                <a:ea typeface="Open Sans"/>
              </a:rPr>
              <a:t>Started?</a:t>
            </a:r>
            <a:endParaRPr b="0" lang="en-US" sz="1800" spc="-1" strike="noStrike">
              <a:solidFill>
                <a:srgbClr val="000000"/>
              </a:solidFill>
              <a:uFill>
                <a:solidFill>
                  <a:srgbClr val="ffffff"/>
                </a:solidFill>
              </a:uFill>
              <a:latin typeface="Arial"/>
            </a:endParaRPr>
          </a:p>
        </p:txBody>
      </p:sp>
      <p:sp>
        <p:nvSpPr>
          <p:cNvPr id="127" name="TextShape 2"/>
          <p:cNvSpPr txBox="1"/>
          <p:nvPr/>
        </p:nvSpPr>
        <p:spPr>
          <a:xfrm>
            <a:off x="457200" y="1711440"/>
            <a:ext cx="4389120" cy="32644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My journey towards </a:t>
            </a:r>
            <a:r>
              <a:rPr b="0" lang="en-US" sz="3200" spc="-1" strike="noStrike">
                <a:solidFill>
                  <a:srgbClr val="000000"/>
                </a:solidFill>
                <a:uFill>
                  <a:solidFill>
                    <a:srgbClr val="ffffff"/>
                  </a:solidFill>
                </a:uFill>
                <a:latin typeface="Arial"/>
              </a:rPr>
              <a:t>Linux</a:t>
            </a:r>
            <a:r>
              <a:rPr b="0" lang="en-US" sz="1800" spc="-1" strike="noStrike">
                <a:solidFill>
                  <a:srgbClr val="000000"/>
                </a:solidFill>
                <a:uFill>
                  <a:solidFill>
                    <a:srgbClr val="ffffff"/>
                  </a:solidFill>
                </a:uFill>
                <a:latin typeface="Arial"/>
              </a:rPr>
              <a:t> started in </a:t>
            </a:r>
            <a:r>
              <a:rPr b="0" lang="en-US" sz="3200" spc="-1" strike="noStrike">
                <a:solidFill>
                  <a:srgbClr val="000000"/>
                </a:solidFill>
                <a:uFill>
                  <a:solidFill>
                    <a:srgbClr val="ffffff"/>
                  </a:solidFill>
                </a:uFill>
                <a:latin typeface="Arial"/>
              </a:rPr>
              <a:t>2011</a:t>
            </a:r>
            <a:r>
              <a:rPr b="0" lang="en-US" sz="1800" spc="-1" strike="noStrike">
                <a:solidFill>
                  <a:srgbClr val="000000"/>
                </a:solidFill>
                <a:uFill>
                  <a:solidFill>
                    <a:srgbClr val="ffffff"/>
                  </a:solidFill>
                </a:uFill>
                <a:latin typeface="Arial"/>
              </a:rPr>
              <a:t>, when My windows OS crashed due to </a:t>
            </a:r>
            <a:r>
              <a:rPr b="0" lang="en-US" sz="3200" spc="-1" strike="noStrike">
                <a:solidFill>
                  <a:srgbClr val="000000"/>
                </a:solidFill>
                <a:uFill>
                  <a:solidFill>
                    <a:srgbClr val="ffffff"/>
                  </a:solidFill>
                </a:uFill>
                <a:latin typeface="Arial"/>
              </a:rPr>
              <a:t>Virus</a:t>
            </a:r>
            <a:r>
              <a:rPr b="0" lang="en-US" sz="1800" spc="-1" strike="noStrike">
                <a:solidFill>
                  <a:srgbClr val="000000"/>
                </a:solidFill>
                <a:uFill>
                  <a:solidFill>
                    <a:srgbClr val="ffffff"/>
                  </a:solidFill>
                </a:uFill>
                <a:latin typeface="Arial"/>
              </a:rPr>
              <a:t> and </a:t>
            </a:r>
            <a:r>
              <a:rPr b="0" lang="en-US" sz="2800" spc="-1" strike="noStrike">
                <a:solidFill>
                  <a:srgbClr val="000000"/>
                </a:solidFill>
                <a:uFill>
                  <a:solidFill>
                    <a:srgbClr val="ffffff"/>
                  </a:solidFill>
                </a:uFill>
                <a:latin typeface="Arial"/>
              </a:rPr>
              <a:t>Blue screen errors</a:t>
            </a:r>
            <a:r>
              <a:rPr b="0" lang="en-US" sz="1800" spc="-1" strike="noStrike">
                <a:solidFill>
                  <a:srgbClr val="000000"/>
                </a:solidFill>
                <a:uFill>
                  <a:solidFill>
                    <a:srgbClr val="ffffff"/>
                  </a:solidFill>
                </a:uFill>
                <a:latin typeface="Arial"/>
              </a:rPr>
              <a:t> and I decided to switch to </a:t>
            </a:r>
            <a:r>
              <a:rPr b="0" lang="en-US" sz="2800" spc="-1" strike="noStrike">
                <a:solidFill>
                  <a:srgbClr val="000000"/>
                </a:solidFill>
                <a:uFill>
                  <a:solidFill>
                    <a:srgbClr val="ffffff"/>
                  </a:solidFill>
                </a:uFill>
                <a:latin typeface="Arial"/>
              </a:rPr>
              <a:t>Linux based OS</a:t>
            </a: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After some times I even removed the dual booted windows and never installed it back. </a:t>
            </a:r>
            <a:endParaRPr b="0" lang="en-US" sz="1800" spc="-1" strike="noStrike">
              <a:solidFill>
                <a:srgbClr val="000000"/>
              </a:solidFill>
              <a:uFill>
                <a:solidFill>
                  <a:srgbClr val="ffffff"/>
                </a:solidFill>
              </a:uFill>
              <a:latin typeface="Arial"/>
            </a:endParaRPr>
          </a:p>
        </p:txBody>
      </p:sp>
      <p:sp>
        <p:nvSpPr>
          <p:cNvPr id="128" name="TextShape 3"/>
          <p:cNvSpPr txBox="1"/>
          <p:nvPr/>
        </p:nvSpPr>
        <p:spPr>
          <a:xfrm>
            <a:off x="5852160" y="2743200"/>
            <a:ext cx="5852160" cy="18820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It was a difficult decision for me, because I love to do graphics and was good with software like Adobe photoshop, Adobe illustrator and CorelDraw and gaming too :p.</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Then I found the alternatives ‘Gimp and Inkspace’ for graphics which were good enough for me.  </a:t>
            </a:r>
            <a:endParaRPr b="0" lang="en-US" sz="1800" spc="-1" strike="noStrike">
              <a:solidFill>
                <a:srgbClr val="000000"/>
              </a:solidFill>
              <a:uFill>
                <a:solidFill>
                  <a:srgbClr val="ffffff"/>
                </a:solidFill>
              </a:uFill>
              <a:latin typeface="Arial"/>
            </a:endParaRPr>
          </a:p>
        </p:txBody>
      </p:sp>
    </p:spTree>
  </p:cSld>
  <p:transition spd="slow">
    <p:wipe dir="l"/>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29fcf"/>
        </a:solidFill>
      </p:bgPr>
    </p:bg>
    <p:spTree>
      <p:nvGrpSpPr>
        <p:cNvPr id="1" name=""/>
        <p:cNvGrpSpPr/>
        <p:nvPr/>
      </p:nvGrpSpPr>
      <p:grpSpPr>
        <a:xfrm>
          <a:off x="0" y="0"/>
          <a:ext cx="0" cy="0"/>
          <a:chOff x="0" y="0"/>
          <a:chExt cx="0" cy="0"/>
        </a:xfrm>
      </p:grpSpPr>
      <p:sp>
        <p:nvSpPr>
          <p:cNvPr id="129" name="CustomShape 1"/>
          <p:cNvSpPr/>
          <p:nvPr/>
        </p:nvSpPr>
        <p:spPr>
          <a:xfrm>
            <a:off x="588600" y="91440"/>
            <a:ext cx="10841400" cy="11876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3600" spc="-1" strike="noStrike">
                <a:solidFill>
                  <a:srgbClr val="f2f2f2"/>
                </a:solidFill>
                <a:uFill>
                  <a:solidFill>
                    <a:srgbClr val="ffffff"/>
                  </a:solidFill>
                </a:uFill>
                <a:latin typeface="Open Sans"/>
                <a:ea typeface="Open Sans"/>
              </a:rPr>
              <a:t>First step towards</a:t>
            </a:r>
            <a:r>
              <a:rPr b="1" lang="en-US" sz="7200" spc="-1" strike="noStrike">
                <a:solidFill>
                  <a:srgbClr val="f2f2f2"/>
                </a:solidFill>
                <a:uFill>
                  <a:solidFill>
                    <a:srgbClr val="ffffff"/>
                  </a:solidFill>
                </a:uFill>
                <a:latin typeface="Open Sans"/>
                <a:ea typeface="Open Sans"/>
              </a:rPr>
              <a:t> Open Source..</a:t>
            </a:r>
            <a:endParaRPr b="0" lang="en-US" sz="1800" spc="-1" strike="noStrike">
              <a:solidFill>
                <a:srgbClr val="000000"/>
              </a:solidFill>
              <a:uFill>
                <a:solidFill>
                  <a:srgbClr val="ffffff"/>
                </a:solidFill>
              </a:uFill>
              <a:latin typeface="Arial"/>
            </a:endParaRPr>
          </a:p>
        </p:txBody>
      </p:sp>
      <p:sp>
        <p:nvSpPr>
          <p:cNvPr id="130" name="TextShape 2"/>
          <p:cNvSpPr txBox="1"/>
          <p:nvPr/>
        </p:nvSpPr>
        <p:spPr>
          <a:xfrm>
            <a:off x="731520" y="1557360"/>
            <a:ext cx="9418320" cy="213804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 got to know Open Source closely when I started attending events of Mozilla by Mozilla Delhi, IN.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 did the following things as part of Mozilla Delhi:-</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Contributed to website of community for front-end and graphics</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Volunteered for talks in the events like Women In Mozilla(WoMoz) at one of the reputed institutes for Women empowerment in FOSS</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Helped people to understand ‘how the web works’ </a:t>
            </a:r>
            <a:endParaRPr b="0" lang="en-US" sz="1800" spc="-1" strike="noStrike">
              <a:solidFill>
                <a:srgbClr val="000000"/>
              </a:solidFill>
              <a:uFill>
                <a:solidFill>
                  <a:srgbClr val="ffffff"/>
                </a:solidFill>
              </a:uFill>
              <a:latin typeface="Arial"/>
            </a:endParaRPr>
          </a:p>
        </p:txBody>
      </p:sp>
      <p:pic>
        <p:nvPicPr>
          <p:cNvPr id="131" name="" descr=""/>
          <p:cNvPicPr/>
          <p:nvPr/>
        </p:nvPicPr>
        <p:blipFill>
          <a:blip r:embed="rId1"/>
          <a:stretch/>
        </p:blipFill>
        <p:spPr>
          <a:xfrm>
            <a:off x="3737160" y="3828240"/>
            <a:ext cx="4572000" cy="3047040"/>
          </a:xfrm>
          <a:prstGeom prst="rect">
            <a:avLst/>
          </a:prstGeom>
          <a:ln>
            <a:noFill/>
          </a:ln>
        </p:spPr>
      </p:pic>
      <p:pic>
        <p:nvPicPr>
          <p:cNvPr id="132" name="" descr=""/>
          <p:cNvPicPr/>
          <p:nvPr/>
        </p:nvPicPr>
        <p:blipFill>
          <a:blip r:embed="rId2"/>
          <a:srcRect l="0" t="0" r="27687" b="0"/>
          <a:stretch/>
        </p:blipFill>
        <p:spPr>
          <a:xfrm>
            <a:off x="8309160" y="3828240"/>
            <a:ext cx="3900960" cy="3034800"/>
          </a:xfrm>
          <a:prstGeom prst="rect">
            <a:avLst/>
          </a:prstGeom>
          <a:ln>
            <a:noFill/>
          </a:ln>
        </p:spPr>
      </p:pic>
      <p:pic>
        <p:nvPicPr>
          <p:cNvPr id="133" name="" descr=""/>
          <p:cNvPicPr/>
          <p:nvPr/>
        </p:nvPicPr>
        <p:blipFill>
          <a:blip r:embed="rId3"/>
          <a:srcRect l="8659" t="0" r="11344" b="0"/>
          <a:stretch/>
        </p:blipFill>
        <p:spPr>
          <a:xfrm>
            <a:off x="0" y="3821760"/>
            <a:ext cx="3729240" cy="3107160"/>
          </a:xfrm>
          <a:prstGeom prst="rect">
            <a:avLst/>
          </a:prstGeom>
          <a:ln>
            <a:noFill/>
          </a:ln>
        </p:spPr>
      </p:pic>
      <p:pic>
        <p:nvPicPr>
          <p:cNvPr id="134" name="" descr=""/>
          <p:cNvPicPr/>
          <p:nvPr/>
        </p:nvPicPr>
        <p:blipFill>
          <a:blip r:embed="rId4"/>
          <a:stretch/>
        </p:blipFill>
        <p:spPr>
          <a:xfrm>
            <a:off x="10332720" y="2408400"/>
            <a:ext cx="1797840" cy="1797840"/>
          </a:xfrm>
          <a:prstGeom prst="rect">
            <a:avLst/>
          </a:prstGeom>
          <a:ln>
            <a:noFill/>
          </a:ln>
        </p:spPr>
      </p:pic>
    </p:spTree>
  </p:cSld>
  <p:transition spd="slow">
    <p:wipe dir="r"/>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8" descr=""/>
          <p:cNvPicPr/>
          <p:nvPr/>
        </p:nvPicPr>
        <p:blipFill>
          <a:blip r:embed="rId1"/>
          <a:stretch/>
        </p:blipFill>
        <p:spPr>
          <a:xfrm>
            <a:off x="5332680" y="267120"/>
            <a:ext cx="6857640" cy="6583320"/>
          </a:xfrm>
          <a:prstGeom prst="rect">
            <a:avLst/>
          </a:prstGeom>
          <a:ln>
            <a:noFill/>
          </a:ln>
        </p:spPr>
      </p:pic>
      <p:sp>
        <p:nvSpPr>
          <p:cNvPr id="136" name="CustomShape 1"/>
          <p:cNvSpPr/>
          <p:nvPr/>
        </p:nvSpPr>
        <p:spPr>
          <a:xfrm>
            <a:off x="5112360" y="6046200"/>
            <a:ext cx="660240" cy="633600"/>
          </a:xfrm>
          <a:prstGeom prst="ellipse">
            <a:avLst/>
          </a:prstGeom>
          <a:solidFill>
            <a:srgbClr val="b5bfe0"/>
          </a:solidFill>
          <a:ln>
            <a:noFill/>
          </a:ln>
        </p:spPr>
        <p:style>
          <a:lnRef idx="2">
            <a:schemeClr val="accent1">
              <a:shade val="50000"/>
            </a:schemeClr>
          </a:lnRef>
          <a:fillRef idx="1">
            <a:schemeClr val="accent1"/>
          </a:fillRef>
          <a:effectRef idx="0">
            <a:schemeClr val="accent1"/>
          </a:effectRef>
          <a:fontRef idx="minor"/>
        </p:style>
      </p:sp>
      <p:sp>
        <p:nvSpPr>
          <p:cNvPr id="137" name="CustomShape 2"/>
          <p:cNvSpPr/>
          <p:nvPr/>
        </p:nvSpPr>
        <p:spPr>
          <a:xfrm>
            <a:off x="274320" y="365760"/>
            <a:ext cx="9569160" cy="1186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000" spc="-1" strike="noStrike">
                <a:solidFill>
                  <a:srgbClr val="000000"/>
                </a:solidFill>
                <a:uFill>
                  <a:solidFill>
                    <a:srgbClr val="ffffff"/>
                  </a:solidFill>
                </a:uFill>
                <a:latin typeface="Open Sans"/>
                <a:ea typeface="Open Sans"/>
              </a:rPr>
              <a:t>..then I started learning </a:t>
            </a:r>
            <a:r>
              <a:rPr b="1" lang="en-US" sz="7200" spc="-1" strike="noStrike">
                <a:solidFill>
                  <a:srgbClr val="000000"/>
                </a:solidFill>
                <a:uFill>
                  <a:solidFill>
                    <a:srgbClr val="ffffff"/>
                  </a:solidFill>
                </a:uFill>
                <a:latin typeface="Open Sans"/>
                <a:ea typeface="Open Sans"/>
              </a:rPr>
              <a:t>Python</a:t>
            </a:r>
            <a:endParaRPr b="0" lang="en-US" sz="1800" spc="-1" strike="noStrike">
              <a:solidFill>
                <a:srgbClr val="000000"/>
              </a:solidFill>
              <a:uFill>
                <a:solidFill>
                  <a:srgbClr val="ffffff"/>
                </a:solidFill>
              </a:uFill>
              <a:latin typeface="Arial"/>
            </a:endParaRPr>
          </a:p>
        </p:txBody>
      </p:sp>
      <p:pic>
        <p:nvPicPr>
          <p:cNvPr id="138" name="" descr=""/>
          <p:cNvPicPr/>
          <p:nvPr/>
        </p:nvPicPr>
        <p:blipFill>
          <a:blip r:embed="rId2"/>
          <a:stretch/>
        </p:blipFill>
        <p:spPr>
          <a:xfrm>
            <a:off x="9886680" y="228960"/>
            <a:ext cx="2011320" cy="2011320"/>
          </a:xfrm>
          <a:prstGeom prst="rect">
            <a:avLst/>
          </a:prstGeom>
          <a:ln>
            <a:noFill/>
          </a:ln>
        </p:spPr>
      </p:pic>
      <p:sp>
        <p:nvSpPr>
          <p:cNvPr id="139" name="TextShape 3"/>
          <p:cNvSpPr txBox="1"/>
          <p:nvPr/>
        </p:nvSpPr>
        <p:spPr>
          <a:xfrm>
            <a:off x="365760" y="2468880"/>
            <a:ext cx="9808200" cy="9118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 wanted to explore </a:t>
            </a:r>
            <a:r>
              <a:rPr b="0" lang="en-US" sz="2600" spc="-1" strike="noStrike">
                <a:solidFill>
                  <a:srgbClr val="000000"/>
                </a:solidFill>
                <a:uFill>
                  <a:solidFill>
                    <a:srgbClr val="ffffff"/>
                  </a:solidFill>
                </a:uFill>
                <a:latin typeface="Arial"/>
              </a:rPr>
              <a:t>back-end</a:t>
            </a:r>
            <a:r>
              <a:rPr b="0" lang="en-US" sz="1800" spc="-1" strike="noStrike">
                <a:solidFill>
                  <a:srgbClr val="000000"/>
                </a:solidFill>
                <a:uFill>
                  <a:solidFill>
                    <a:srgbClr val="ffffff"/>
                  </a:solidFill>
                </a:uFill>
                <a:latin typeface="Arial"/>
              </a:rPr>
              <a:t> as well so, I started with python.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 contributed in 2 open source projects using python- </a:t>
            </a:r>
            <a:r>
              <a:rPr b="0" lang="en-US" sz="3200" spc="-1" strike="noStrike">
                <a:solidFill>
                  <a:srgbClr val="000000"/>
                </a:solidFill>
                <a:uFill>
                  <a:solidFill>
                    <a:srgbClr val="ffffff"/>
                  </a:solidFill>
                </a:uFill>
                <a:latin typeface="Arial"/>
              </a:rPr>
              <a:t>PyDSA</a:t>
            </a:r>
            <a:r>
              <a:rPr b="0" lang="en-US" sz="1800" spc="-1" strike="noStrike">
                <a:solidFill>
                  <a:srgbClr val="000000"/>
                </a:solidFill>
                <a:uFill>
                  <a:solidFill>
                    <a:srgbClr val="ffffff"/>
                  </a:solidFill>
                </a:uFill>
                <a:latin typeface="Arial"/>
              </a:rPr>
              <a:t> and </a:t>
            </a:r>
            <a:r>
              <a:rPr b="0" lang="en-US" sz="3200" spc="-1" strike="noStrike">
                <a:solidFill>
                  <a:srgbClr val="000000"/>
                </a:solidFill>
                <a:uFill>
                  <a:solidFill>
                    <a:srgbClr val="ffffff"/>
                  </a:solidFill>
                </a:uFill>
                <a:latin typeface="Arial"/>
              </a:rPr>
              <a:t>Qutebrowser</a:t>
            </a:r>
            <a:r>
              <a:rPr b="0" lang="en-US" sz="1800"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p:txBody>
      </p:sp>
      <p:sp>
        <p:nvSpPr>
          <p:cNvPr id="140" name="TextShape 4"/>
          <p:cNvSpPr txBox="1"/>
          <p:nvPr/>
        </p:nvSpPr>
        <p:spPr>
          <a:xfrm>
            <a:off x="365760" y="3840480"/>
            <a:ext cx="6675120" cy="1148760"/>
          </a:xfrm>
          <a:prstGeom prst="rect">
            <a:avLst/>
          </a:prstGeom>
          <a:noFill/>
          <a:ln>
            <a:noFill/>
          </a:ln>
        </p:spPr>
        <p:txBody>
          <a:bodyPr lIns="90000" rIns="90000" tIns="45000" bIns="45000"/>
          <a:p>
            <a:r>
              <a:rPr b="0" lang="en-US" sz="1500" spc="-1" strike="noStrike">
                <a:solidFill>
                  <a:srgbClr val="000000"/>
                </a:solidFill>
                <a:uFill>
                  <a:solidFill>
                    <a:srgbClr val="ffffff"/>
                  </a:solidFill>
                </a:uFill>
                <a:latin typeface="Arial"/>
              </a:rPr>
              <a:t>PyDSA is an Open Source Python Data Structure and Algorithms Library for Educational purpose for the beginners learning Data Structures and Algorithms through python, they will easily be able to see the implementation of various common Data Structures and Algorithms and compare their performance</a:t>
            </a:r>
            <a:endParaRPr b="0" lang="en-US" sz="1800" spc="-1" strike="noStrike">
              <a:solidFill>
                <a:srgbClr val="000000"/>
              </a:solidFill>
              <a:uFill>
                <a:solidFill>
                  <a:srgbClr val="ffffff"/>
                </a:solidFill>
              </a:uFill>
              <a:latin typeface="Arial"/>
            </a:endParaRPr>
          </a:p>
        </p:txBody>
      </p:sp>
      <p:sp>
        <p:nvSpPr>
          <p:cNvPr id="141" name="TextShape 5"/>
          <p:cNvSpPr txBox="1"/>
          <p:nvPr/>
        </p:nvSpPr>
        <p:spPr>
          <a:xfrm>
            <a:off x="365760" y="5212080"/>
            <a:ext cx="6949440" cy="1218960"/>
          </a:xfrm>
          <a:prstGeom prst="rect">
            <a:avLst/>
          </a:prstGeom>
          <a:noFill/>
          <a:ln>
            <a:noFill/>
          </a:ln>
        </p:spPr>
        <p:txBody>
          <a:bodyPr lIns="90000" rIns="90000" tIns="45000" bIns="45000"/>
          <a:p>
            <a:r>
              <a:rPr b="0" lang="en-US" sz="1600" spc="-1" strike="noStrike">
                <a:solidFill>
                  <a:srgbClr val="000000"/>
                </a:solidFill>
                <a:uFill>
                  <a:solidFill>
                    <a:srgbClr val="ffffff"/>
                  </a:solidFill>
                </a:uFill>
                <a:latin typeface="Arial"/>
              </a:rPr>
              <a:t>Qutebrowser is a keyboard-focused browser with a minimal GUI. It’s based on Python, PyQt5 and QtWebKit and free software, licensed under the GPL.It was inspired by other browsers/addons like dwb and Vimperator/Pentadactyl.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mc:AlternateContent>
    <mc:Choice Requires="p14">
      <p:transition spd="slow">
        <p14:vortex/>
      </p:transition>
    </mc:Choice>
    <mc:Fallback>
      <p:transition spd="slow">
        <p:fade/>
      </p:transition>
    </mc:Fallback>
  </mc:AlternateContent>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1f1f3"/>
        </a:solidFill>
      </p:bgPr>
    </p:bg>
    <p:spTree>
      <p:nvGrpSpPr>
        <p:cNvPr id="1" name=""/>
        <p:cNvGrpSpPr/>
        <p:nvPr/>
      </p:nvGrpSpPr>
      <p:grpSpPr>
        <a:xfrm>
          <a:off x="0" y="0"/>
          <a:ext cx="0" cy="0"/>
          <a:chOff x="0" y="0"/>
          <a:chExt cx="0" cy="0"/>
        </a:xfrm>
      </p:grpSpPr>
      <p:pic>
        <p:nvPicPr>
          <p:cNvPr id="142" name="Picture 4" descr=""/>
          <p:cNvPicPr/>
          <p:nvPr/>
        </p:nvPicPr>
        <p:blipFill>
          <a:blip r:embed="rId1"/>
          <a:stretch/>
        </p:blipFill>
        <p:spPr>
          <a:xfrm>
            <a:off x="360" y="0"/>
            <a:ext cx="9143640" cy="6857640"/>
          </a:xfrm>
          <a:prstGeom prst="rect">
            <a:avLst/>
          </a:prstGeom>
          <a:ln>
            <a:noFill/>
          </a:ln>
        </p:spPr>
      </p:pic>
      <p:sp>
        <p:nvSpPr>
          <p:cNvPr id="143" name="CustomShape 1"/>
          <p:cNvSpPr/>
          <p:nvPr/>
        </p:nvSpPr>
        <p:spPr>
          <a:xfrm>
            <a:off x="3200400" y="550440"/>
            <a:ext cx="9144000" cy="1004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6000" spc="-1" strike="noStrike">
                <a:solidFill>
                  <a:srgbClr val="000000"/>
                </a:solidFill>
                <a:uFill>
                  <a:solidFill>
                    <a:srgbClr val="ffffff"/>
                  </a:solidFill>
                </a:uFill>
                <a:latin typeface="Open Sans"/>
                <a:ea typeface="Open Sans"/>
              </a:rPr>
              <a:t>L</a:t>
            </a:r>
            <a:r>
              <a:rPr b="1" lang="en-US" sz="6000" spc="-1" strike="noStrike">
                <a:solidFill>
                  <a:srgbClr val="954d85"/>
                </a:solidFill>
                <a:uFill>
                  <a:solidFill>
                    <a:srgbClr val="ffffff"/>
                  </a:solidFill>
                </a:uFill>
                <a:latin typeface="Open Sans"/>
                <a:ea typeface="Open Sans"/>
              </a:rPr>
              <a:t>a</a:t>
            </a:r>
            <a:r>
              <a:rPr b="1" lang="en-US" sz="6000" spc="-1" strike="noStrike">
                <a:solidFill>
                  <a:srgbClr val="000000"/>
                </a:solidFill>
                <a:uFill>
                  <a:solidFill>
                    <a:srgbClr val="ffffff"/>
                  </a:solidFill>
                </a:uFill>
                <a:latin typeface="Open Sans"/>
                <a:ea typeface="Open Sans"/>
              </a:rPr>
              <a:t>t</a:t>
            </a:r>
            <a:r>
              <a:rPr b="1" lang="en-US" sz="6000" spc="-1" strike="noStrike">
                <a:solidFill>
                  <a:srgbClr val="954d85"/>
                </a:solidFill>
                <a:uFill>
                  <a:solidFill>
                    <a:srgbClr val="ffffff"/>
                  </a:solidFill>
                </a:uFill>
                <a:latin typeface="Open Sans"/>
                <a:ea typeface="Open Sans"/>
              </a:rPr>
              <a:t>e</a:t>
            </a:r>
            <a:r>
              <a:rPr b="1" lang="en-US" sz="6000" spc="-1" strike="noStrike">
                <a:solidFill>
                  <a:srgbClr val="000000"/>
                </a:solidFill>
                <a:uFill>
                  <a:solidFill>
                    <a:srgbClr val="ffffff"/>
                  </a:solidFill>
                </a:uFill>
                <a:latin typeface="Open Sans"/>
                <a:ea typeface="Open Sans"/>
              </a:rPr>
              <a:t>s</a:t>
            </a:r>
            <a:r>
              <a:rPr b="1" lang="en-US" sz="6000" spc="-1" strike="noStrike">
                <a:solidFill>
                  <a:srgbClr val="954d85"/>
                </a:solidFill>
                <a:uFill>
                  <a:solidFill>
                    <a:srgbClr val="ffffff"/>
                  </a:solidFill>
                </a:uFill>
                <a:latin typeface="Open Sans"/>
                <a:ea typeface="Open Sans"/>
              </a:rPr>
              <a:t>t</a:t>
            </a:r>
            <a:r>
              <a:rPr b="1" lang="en-US" sz="6000" spc="-1" strike="noStrike">
                <a:solidFill>
                  <a:srgbClr val="078ec5"/>
                </a:solidFill>
                <a:uFill>
                  <a:solidFill>
                    <a:srgbClr val="ffffff"/>
                  </a:solidFill>
                </a:uFill>
                <a:latin typeface="Open Sans"/>
                <a:ea typeface="Open Sans"/>
              </a:rPr>
              <a:t> </a:t>
            </a:r>
            <a:r>
              <a:rPr b="1" lang="en-US" sz="6000" spc="-1" strike="noStrike">
                <a:solidFill>
                  <a:srgbClr val="9b641d"/>
                </a:solidFill>
                <a:uFill>
                  <a:solidFill>
                    <a:srgbClr val="ffffff"/>
                  </a:solidFill>
                </a:uFill>
                <a:latin typeface="Open Sans"/>
                <a:ea typeface="Open Sans"/>
              </a:rPr>
              <a:t>C</a:t>
            </a:r>
            <a:r>
              <a:rPr b="1" lang="en-US" sz="6000" spc="-1" strike="noStrike">
                <a:solidFill>
                  <a:srgbClr val="078ec5"/>
                </a:solidFill>
                <a:uFill>
                  <a:solidFill>
                    <a:srgbClr val="ffffff"/>
                  </a:solidFill>
                </a:uFill>
                <a:latin typeface="Open Sans"/>
                <a:ea typeface="Open Sans"/>
              </a:rPr>
              <a:t>o</a:t>
            </a:r>
            <a:r>
              <a:rPr b="1" lang="en-US" sz="6000" spc="-1" strike="noStrike">
                <a:solidFill>
                  <a:srgbClr val="9b641d"/>
                </a:solidFill>
                <a:uFill>
                  <a:solidFill>
                    <a:srgbClr val="ffffff"/>
                  </a:solidFill>
                </a:uFill>
                <a:latin typeface="Open Sans"/>
                <a:ea typeface="Open Sans"/>
              </a:rPr>
              <a:t>n</a:t>
            </a:r>
            <a:r>
              <a:rPr b="1" lang="en-US" sz="6000" spc="-1" strike="noStrike">
                <a:solidFill>
                  <a:srgbClr val="078ec5"/>
                </a:solidFill>
                <a:uFill>
                  <a:solidFill>
                    <a:srgbClr val="ffffff"/>
                  </a:solidFill>
                </a:uFill>
                <a:latin typeface="Open Sans"/>
                <a:ea typeface="Open Sans"/>
              </a:rPr>
              <a:t>t</a:t>
            </a:r>
            <a:r>
              <a:rPr b="1" lang="en-US" sz="6000" spc="-1" strike="noStrike">
                <a:solidFill>
                  <a:srgbClr val="9b641d"/>
                </a:solidFill>
                <a:uFill>
                  <a:solidFill>
                    <a:srgbClr val="ffffff"/>
                  </a:solidFill>
                </a:uFill>
                <a:latin typeface="Open Sans"/>
                <a:ea typeface="Open Sans"/>
              </a:rPr>
              <a:t>r</a:t>
            </a:r>
            <a:r>
              <a:rPr b="1" lang="en-US" sz="6000" spc="-1" strike="noStrike">
                <a:solidFill>
                  <a:srgbClr val="078ec5"/>
                </a:solidFill>
                <a:uFill>
                  <a:solidFill>
                    <a:srgbClr val="ffffff"/>
                  </a:solidFill>
                </a:uFill>
                <a:latin typeface="Open Sans"/>
                <a:ea typeface="Open Sans"/>
              </a:rPr>
              <a:t>i</a:t>
            </a:r>
            <a:r>
              <a:rPr b="1" lang="en-US" sz="6000" spc="-1" strike="noStrike">
                <a:solidFill>
                  <a:srgbClr val="9b641d"/>
                </a:solidFill>
                <a:uFill>
                  <a:solidFill>
                    <a:srgbClr val="ffffff"/>
                  </a:solidFill>
                </a:uFill>
                <a:latin typeface="Open Sans"/>
                <a:ea typeface="Open Sans"/>
              </a:rPr>
              <a:t>b</a:t>
            </a:r>
            <a:r>
              <a:rPr b="1" lang="en-US" sz="6000" spc="-1" strike="noStrike">
                <a:solidFill>
                  <a:srgbClr val="078ec5"/>
                </a:solidFill>
                <a:uFill>
                  <a:solidFill>
                    <a:srgbClr val="ffffff"/>
                  </a:solidFill>
                </a:uFill>
                <a:latin typeface="Open Sans"/>
                <a:ea typeface="Open Sans"/>
              </a:rPr>
              <a:t>u</a:t>
            </a:r>
            <a:r>
              <a:rPr b="1" lang="en-US" sz="6000" spc="-1" strike="noStrike">
                <a:solidFill>
                  <a:srgbClr val="9b641d"/>
                </a:solidFill>
                <a:uFill>
                  <a:solidFill>
                    <a:srgbClr val="ffffff"/>
                  </a:solidFill>
                </a:uFill>
                <a:latin typeface="Open Sans"/>
                <a:ea typeface="Open Sans"/>
              </a:rPr>
              <a:t>t</a:t>
            </a:r>
            <a:r>
              <a:rPr b="1" lang="en-US" sz="6000" spc="-1" strike="noStrike">
                <a:solidFill>
                  <a:srgbClr val="078ec5"/>
                </a:solidFill>
                <a:uFill>
                  <a:solidFill>
                    <a:srgbClr val="ffffff"/>
                  </a:solidFill>
                </a:uFill>
                <a:latin typeface="Open Sans"/>
                <a:ea typeface="Open Sans"/>
              </a:rPr>
              <a:t>i</a:t>
            </a:r>
            <a:r>
              <a:rPr b="1" lang="en-US" sz="6000" spc="-1" strike="noStrike">
                <a:solidFill>
                  <a:srgbClr val="9b641d"/>
                </a:solidFill>
                <a:uFill>
                  <a:solidFill>
                    <a:srgbClr val="ffffff"/>
                  </a:solidFill>
                </a:uFill>
                <a:latin typeface="Open Sans"/>
                <a:ea typeface="Open Sans"/>
              </a:rPr>
              <a:t>o</a:t>
            </a:r>
            <a:r>
              <a:rPr b="1" lang="en-US" sz="6000" spc="-1" strike="noStrike">
                <a:solidFill>
                  <a:srgbClr val="078ec5"/>
                </a:solidFill>
                <a:uFill>
                  <a:solidFill>
                    <a:srgbClr val="ffffff"/>
                  </a:solidFill>
                </a:uFill>
                <a:latin typeface="Open Sans"/>
                <a:ea typeface="Open Sans"/>
              </a:rPr>
              <a:t>n</a:t>
            </a:r>
            <a:endParaRPr b="0" lang="en-US" sz="1500" spc="-1" strike="noStrike">
              <a:solidFill>
                <a:srgbClr val="000000"/>
              </a:solidFill>
              <a:uFill>
                <a:solidFill>
                  <a:srgbClr val="ffffff"/>
                </a:solidFill>
              </a:uFill>
              <a:latin typeface="Arial"/>
            </a:endParaRPr>
          </a:p>
        </p:txBody>
      </p:sp>
      <p:sp>
        <p:nvSpPr>
          <p:cNvPr id="144" name="TextShape 2"/>
          <p:cNvSpPr txBox="1"/>
          <p:nvPr/>
        </p:nvSpPr>
        <p:spPr>
          <a:xfrm>
            <a:off x="3291840" y="2560320"/>
            <a:ext cx="5943600" cy="273096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Recently, I started contributing to Fedora project through </a:t>
            </a:r>
            <a:r>
              <a:rPr b="0" lang="en-US" sz="3200" spc="-1" strike="noStrike">
                <a:solidFill>
                  <a:srgbClr val="000000"/>
                </a:solidFill>
                <a:uFill>
                  <a:solidFill>
                    <a:srgbClr val="ffffff"/>
                  </a:solidFill>
                </a:uFill>
                <a:latin typeface="Arial"/>
              </a:rPr>
              <a:t>Fedora QA</a:t>
            </a:r>
            <a:r>
              <a:rPr b="0" lang="en-US" sz="1800" spc="-1" strike="noStrike">
                <a:solidFill>
                  <a:srgbClr val="000000"/>
                </a:solidFill>
                <a:uFill>
                  <a:solidFill>
                    <a:srgbClr val="ffffff"/>
                  </a:solidFill>
                </a:uFill>
                <a:latin typeface="Arial"/>
              </a:rPr>
              <a:t>. I started with Release Validation testing manually by setting up virtual machine for Fedora 24. While contributing, I applied for the internship for Fedora QA in Red Hat and got selected.</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Now I am doing my </a:t>
            </a:r>
            <a:r>
              <a:rPr b="0" lang="en-US" sz="2800" spc="-1" strike="noStrike">
                <a:solidFill>
                  <a:srgbClr val="000000"/>
                </a:solidFill>
                <a:uFill>
                  <a:solidFill>
                    <a:srgbClr val="ffffff"/>
                  </a:solidFill>
                </a:uFill>
                <a:latin typeface="Arial"/>
              </a:rPr>
              <a:t>internship</a:t>
            </a:r>
            <a:r>
              <a:rPr b="0" lang="en-US" sz="1800" spc="-1" strike="noStrike">
                <a:solidFill>
                  <a:srgbClr val="000000"/>
                </a:solidFill>
                <a:uFill>
                  <a:solidFill>
                    <a:srgbClr val="ffffff"/>
                  </a:solidFill>
                </a:uFill>
                <a:latin typeface="Arial"/>
              </a:rPr>
              <a:t> at Red Hat, Bangalore. I hope to become a valuable member for open source by contributing to it and spreading it .</a:t>
            </a:r>
            <a:endParaRPr b="0" lang="en-US" sz="1800" spc="-1" strike="noStrike">
              <a:solidFill>
                <a:srgbClr val="000000"/>
              </a:solidFill>
              <a:uFill>
                <a:solidFill>
                  <a:srgbClr val="ffffff"/>
                </a:solidFill>
              </a:uFill>
              <a:latin typeface="Arial"/>
            </a:endParaRPr>
          </a:p>
        </p:txBody>
      </p:sp>
      <p:pic>
        <p:nvPicPr>
          <p:cNvPr id="145" name="" descr=""/>
          <p:cNvPicPr/>
          <p:nvPr/>
        </p:nvPicPr>
        <p:blipFill>
          <a:blip r:embed="rId2"/>
          <a:srcRect l="0" t="3632" r="0" b="23031"/>
          <a:stretch/>
        </p:blipFill>
        <p:spPr>
          <a:xfrm>
            <a:off x="9509760" y="2194560"/>
            <a:ext cx="2485440" cy="3240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2d050"/>
        </a:solidFill>
      </p:bgPr>
    </p:bg>
    <p:spTree>
      <p:nvGrpSpPr>
        <p:cNvPr id="1" name=""/>
        <p:cNvGrpSpPr/>
        <p:nvPr/>
      </p:nvGrpSpPr>
      <p:grpSpPr>
        <a:xfrm>
          <a:off x="0" y="0"/>
          <a:ext cx="0" cy="0"/>
          <a:chOff x="0" y="0"/>
          <a:chExt cx="0" cy="0"/>
        </a:xfrm>
      </p:grpSpPr>
      <p:sp>
        <p:nvSpPr>
          <p:cNvPr id="146" name="CustomShape 1"/>
          <p:cNvSpPr/>
          <p:nvPr/>
        </p:nvSpPr>
        <p:spPr>
          <a:xfrm>
            <a:off x="360" y="817200"/>
            <a:ext cx="8864280" cy="6040440"/>
          </a:xfrm>
          <a:custGeom>
            <a:avLst/>
            <a:gdLst/>
            <a:ahLst/>
            <a:rect l="l" t="t" r="r" b="b"/>
            <a:pathLst>
              <a:path w="10000" h="9977">
                <a:moveTo>
                  <a:pt x="8924" y="0"/>
                </a:moveTo>
                <a:lnTo>
                  <a:pt x="8400" y="232"/>
                </a:lnTo>
                <a:lnTo>
                  <a:pt x="0" y="3168"/>
                </a:lnTo>
                <a:lnTo>
                  <a:pt x="0" y="9977"/>
                </a:lnTo>
                <a:lnTo>
                  <a:pt x="8753" y="9977"/>
                </a:lnTo>
                <a:lnTo>
                  <a:pt x="10000" y="2255"/>
                </a:lnTo>
                <a:lnTo>
                  <a:pt x="8924" y="0"/>
                </a:lnTo>
                <a:close/>
              </a:path>
            </a:pathLst>
          </a:custGeom>
          <a:solidFill>
            <a:schemeClr val="accent6">
              <a:lumMod val="20000"/>
              <a:lumOff val="80000"/>
            </a:schemeClr>
          </a:solidFill>
          <a:ln>
            <a:noFill/>
          </a:ln>
        </p:spPr>
        <p:style>
          <a:lnRef idx="0"/>
          <a:fillRef idx="0"/>
          <a:effectRef idx="0"/>
          <a:fontRef idx="minor"/>
        </p:style>
      </p:sp>
      <p:sp>
        <p:nvSpPr>
          <p:cNvPr id="147" name="CustomShape 2"/>
          <p:cNvSpPr/>
          <p:nvPr/>
        </p:nvSpPr>
        <p:spPr>
          <a:xfrm>
            <a:off x="7623360" y="803160"/>
            <a:ext cx="1279080" cy="1418760"/>
          </a:xfrm>
          <a:custGeom>
            <a:avLst/>
            <a:gdLst/>
            <a:ahLst/>
            <a:rect l="l" t="t" r="r" b="b"/>
            <a:pathLst>
              <a:path w="806" h="896">
                <a:moveTo>
                  <a:pt x="470" y="157"/>
                </a:moveTo>
                <a:lnTo>
                  <a:pt x="470" y="157"/>
                </a:lnTo>
                <a:lnTo>
                  <a:pt x="426" y="112"/>
                </a:lnTo>
                <a:lnTo>
                  <a:pt x="381" y="90"/>
                </a:lnTo>
                <a:lnTo>
                  <a:pt x="358" y="45"/>
                </a:lnTo>
                <a:lnTo>
                  <a:pt x="336" y="45"/>
                </a:lnTo>
                <a:lnTo>
                  <a:pt x="314" y="23"/>
                </a:lnTo>
                <a:lnTo>
                  <a:pt x="291" y="23"/>
                </a:lnTo>
                <a:lnTo>
                  <a:pt x="269" y="23"/>
                </a:lnTo>
                <a:lnTo>
                  <a:pt x="246" y="0"/>
                </a:lnTo>
                <a:lnTo>
                  <a:pt x="224" y="0"/>
                </a:lnTo>
                <a:lnTo>
                  <a:pt x="202" y="0"/>
                </a:lnTo>
                <a:lnTo>
                  <a:pt x="179" y="0"/>
                </a:lnTo>
                <a:lnTo>
                  <a:pt x="157" y="0"/>
                </a:lnTo>
                <a:lnTo>
                  <a:pt x="134" y="0"/>
                </a:lnTo>
                <a:lnTo>
                  <a:pt x="112" y="0"/>
                </a:lnTo>
                <a:lnTo>
                  <a:pt x="89" y="0"/>
                </a:lnTo>
                <a:lnTo>
                  <a:pt x="67" y="23"/>
                </a:lnTo>
                <a:lnTo>
                  <a:pt x="67" y="23"/>
                </a:lnTo>
                <a:lnTo>
                  <a:pt x="45" y="23"/>
                </a:lnTo>
                <a:lnTo>
                  <a:pt x="45" y="45"/>
                </a:lnTo>
                <a:lnTo>
                  <a:pt x="45" y="45"/>
                </a:lnTo>
                <a:lnTo>
                  <a:pt x="22" y="45"/>
                </a:lnTo>
                <a:lnTo>
                  <a:pt x="22" y="67"/>
                </a:lnTo>
                <a:lnTo>
                  <a:pt x="22" y="67"/>
                </a:lnTo>
                <a:lnTo>
                  <a:pt x="0" y="90"/>
                </a:lnTo>
                <a:lnTo>
                  <a:pt x="0" y="90"/>
                </a:lnTo>
                <a:lnTo>
                  <a:pt x="0" y="112"/>
                </a:lnTo>
                <a:lnTo>
                  <a:pt x="0" y="135"/>
                </a:lnTo>
                <a:lnTo>
                  <a:pt x="0" y="179"/>
                </a:lnTo>
                <a:lnTo>
                  <a:pt x="0" y="202"/>
                </a:lnTo>
                <a:lnTo>
                  <a:pt x="0" y="202"/>
                </a:lnTo>
                <a:lnTo>
                  <a:pt x="22" y="247"/>
                </a:lnTo>
                <a:lnTo>
                  <a:pt x="22" y="291"/>
                </a:lnTo>
                <a:lnTo>
                  <a:pt x="45" y="336"/>
                </a:lnTo>
                <a:lnTo>
                  <a:pt x="67" y="381"/>
                </a:lnTo>
                <a:lnTo>
                  <a:pt x="89" y="426"/>
                </a:lnTo>
                <a:lnTo>
                  <a:pt x="112" y="448"/>
                </a:lnTo>
                <a:lnTo>
                  <a:pt x="134" y="470"/>
                </a:lnTo>
                <a:lnTo>
                  <a:pt x="134" y="493"/>
                </a:lnTo>
                <a:lnTo>
                  <a:pt x="179" y="515"/>
                </a:lnTo>
                <a:lnTo>
                  <a:pt x="202" y="560"/>
                </a:lnTo>
                <a:lnTo>
                  <a:pt x="224" y="582"/>
                </a:lnTo>
                <a:lnTo>
                  <a:pt x="246" y="605"/>
                </a:lnTo>
                <a:lnTo>
                  <a:pt x="246" y="627"/>
                </a:lnTo>
                <a:lnTo>
                  <a:pt x="269" y="649"/>
                </a:lnTo>
                <a:lnTo>
                  <a:pt x="336" y="694"/>
                </a:lnTo>
                <a:lnTo>
                  <a:pt x="381" y="739"/>
                </a:lnTo>
                <a:lnTo>
                  <a:pt x="448" y="784"/>
                </a:lnTo>
                <a:lnTo>
                  <a:pt x="470" y="784"/>
                </a:lnTo>
                <a:lnTo>
                  <a:pt x="493" y="806"/>
                </a:lnTo>
                <a:lnTo>
                  <a:pt x="515" y="828"/>
                </a:lnTo>
                <a:lnTo>
                  <a:pt x="538" y="851"/>
                </a:lnTo>
                <a:lnTo>
                  <a:pt x="538" y="851"/>
                </a:lnTo>
                <a:lnTo>
                  <a:pt x="560" y="873"/>
                </a:lnTo>
                <a:lnTo>
                  <a:pt x="582" y="873"/>
                </a:lnTo>
                <a:lnTo>
                  <a:pt x="605" y="896"/>
                </a:lnTo>
                <a:lnTo>
                  <a:pt x="605" y="896"/>
                </a:lnTo>
                <a:lnTo>
                  <a:pt x="627" y="896"/>
                </a:lnTo>
                <a:lnTo>
                  <a:pt x="650" y="896"/>
                </a:lnTo>
                <a:lnTo>
                  <a:pt x="650" y="896"/>
                </a:lnTo>
                <a:lnTo>
                  <a:pt x="672" y="896"/>
                </a:lnTo>
                <a:lnTo>
                  <a:pt x="694" y="896"/>
                </a:lnTo>
                <a:lnTo>
                  <a:pt x="717" y="896"/>
                </a:lnTo>
                <a:lnTo>
                  <a:pt x="717" y="896"/>
                </a:lnTo>
                <a:lnTo>
                  <a:pt x="739" y="873"/>
                </a:lnTo>
                <a:lnTo>
                  <a:pt x="739" y="873"/>
                </a:lnTo>
                <a:lnTo>
                  <a:pt x="739" y="873"/>
                </a:lnTo>
                <a:lnTo>
                  <a:pt x="762" y="851"/>
                </a:lnTo>
                <a:lnTo>
                  <a:pt x="762" y="851"/>
                </a:lnTo>
                <a:lnTo>
                  <a:pt x="784" y="828"/>
                </a:lnTo>
                <a:lnTo>
                  <a:pt x="784" y="828"/>
                </a:lnTo>
                <a:lnTo>
                  <a:pt x="784" y="806"/>
                </a:lnTo>
                <a:lnTo>
                  <a:pt x="784" y="806"/>
                </a:lnTo>
                <a:lnTo>
                  <a:pt x="806" y="784"/>
                </a:lnTo>
                <a:lnTo>
                  <a:pt x="806" y="761"/>
                </a:lnTo>
                <a:lnTo>
                  <a:pt x="806" y="739"/>
                </a:lnTo>
                <a:lnTo>
                  <a:pt x="806" y="717"/>
                </a:lnTo>
                <a:lnTo>
                  <a:pt x="806" y="694"/>
                </a:lnTo>
                <a:lnTo>
                  <a:pt x="806" y="672"/>
                </a:lnTo>
                <a:lnTo>
                  <a:pt x="784" y="627"/>
                </a:lnTo>
                <a:lnTo>
                  <a:pt x="784" y="605"/>
                </a:lnTo>
                <a:lnTo>
                  <a:pt x="784" y="582"/>
                </a:lnTo>
                <a:lnTo>
                  <a:pt x="762" y="537"/>
                </a:lnTo>
                <a:lnTo>
                  <a:pt x="739" y="493"/>
                </a:lnTo>
                <a:lnTo>
                  <a:pt x="717" y="448"/>
                </a:lnTo>
                <a:lnTo>
                  <a:pt x="694" y="426"/>
                </a:lnTo>
                <a:lnTo>
                  <a:pt x="672" y="381"/>
                </a:lnTo>
                <a:lnTo>
                  <a:pt x="672" y="336"/>
                </a:lnTo>
                <a:lnTo>
                  <a:pt x="650" y="314"/>
                </a:lnTo>
                <a:lnTo>
                  <a:pt x="627" y="291"/>
                </a:lnTo>
                <a:lnTo>
                  <a:pt x="605" y="269"/>
                </a:lnTo>
                <a:lnTo>
                  <a:pt x="605" y="247"/>
                </a:lnTo>
                <a:lnTo>
                  <a:pt x="582" y="224"/>
                </a:lnTo>
                <a:lnTo>
                  <a:pt x="560" y="202"/>
                </a:lnTo>
                <a:lnTo>
                  <a:pt x="515" y="179"/>
                </a:lnTo>
                <a:lnTo>
                  <a:pt x="493" y="157"/>
                </a:lnTo>
                <a:lnTo>
                  <a:pt x="470" y="135"/>
                </a:lnTo>
                <a:lnTo>
                  <a:pt x="470" y="135"/>
                </a:lnTo>
                <a:lnTo>
                  <a:pt x="448" y="112"/>
                </a:lnTo>
                <a:lnTo>
                  <a:pt x="448" y="112"/>
                </a:lnTo>
                <a:lnTo>
                  <a:pt x="448" y="90"/>
                </a:lnTo>
                <a:lnTo>
                  <a:pt x="426" y="90"/>
                </a:lnTo>
                <a:lnTo>
                  <a:pt x="426" y="67"/>
                </a:lnTo>
                <a:lnTo>
                  <a:pt x="426" y="67"/>
                </a:lnTo>
                <a:lnTo>
                  <a:pt x="381" y="45"/>
                </a:lnTo>
                <a:lnTo>
                  <a:pt x="358" y="45"/>
                </a:lnTo>
                <a:lnTo>
                  <a:pt x="336" y="45"/>
                </a:lnTo>
                <a:lnTo>
                  <a:pt x="336" y="23"/>
                </a:lnTo>
                <a:lnTo>
                  <a:pt x="314" y="23"/>
                </a:lnTo>
                <a:lnTo>
                  <a:pt x="470" y="157"/>
                </a:lnTo>
                <a:close/>
              </a:path>
            </a:pathLst>
          </a:custGeom>
          <a:solidFill>
            <a:schemeClr val="accent6">
              <a:lumMod val="40000"/>
              <a:lumOff val="60000"/>
            </a:schemeClr>
          </a:solidFill>
          <a:ln>
            <a:noFill/>
          </a:ln>
        </p:spPr>
        <p:style>
          <a:lnRef idx="0"/>
          <a:fillRef idx="0"/>
          <a:effectRef idx="0"/>
          <a:fontRef idx="minor"/>
        </p:style>
      </p:sp>
      <p:sp>
        <p:nvSpPr>
          <p:cNvPr id="148" name="CustomShape 3"/>
          <p:cNvSpPr/>
          <p:nvPr/>
        </p:nvSpPr>
        <p:spPr>
          <a:xfrm>
            <a:off x="7729920" y="307440"/>
            <a:ext cx="1848960" cy="1771920"/>
          </a:xfrm>
          <a:custGeom>
            <a:avLst/>
            <a:gdLst/>
            <a:ahLst/>
            <a:rect l="l" t="t" r="r" b="b"/>
            <a:pathLst>
              <a:path w="1165" h="1119">
                <a:moveTo>
                  <a:pt x="0" y="336"/>
                </a:moveTo>
                <a:lnTo>
                  <a:pt x="0" y="336"/>
                </a:lnTo>
                <a:lnTo>
                  <a:pt x="22" y="313"/>
                </a:lnTo>
                <a:lnTo>
                  <a:pt x="45" y="313"/>
                </a:lnTo>
                <a:lnTo>
                  <a:pt x="67" y="291"/>
                </a:lnTo>
                <a:lnTo>
                  <a:pt x="112" y="269"/>
                </a:lnTo>
                <a:lnTo>
                  <a:pt x="135" y="269"/>
                </a:lnTo>
                <a:lnTo>
                  <a:pt x="157" y="246"/>
                </a:lnTo>
                <a:lnTo>
                  <a:pt x="179" y="246"/>
                </a:lnTo>
                <a:lnTo>
                  <a:pt x="202" y="246"/>
                </a:lnTo>
                <a:lnTo>
                  <a:pt x="224" y="224"/>
                </a:lnTo>
                <a:lnTo>
                  <a:pt x="269" y="224"/>
                </a:lnTo>
                <a:lnTo>
                  <a:pt x="291" y="224"/>
                </a:lnTo>
                <a:lnTo>
                  <a:pt x="314" y="224"/>
                </a:lnTo>
                <a:lnTo>
                  <a:pt x="381" y="224"/>
                </a:lnTo>
                <a:lnTo>
                  <a:pt x="471" y="224"/>
                </a:lnTo>
                <a:lnTo>
                  <a:pt x="560" y="224"/>
                </a:lnTo>
                <a:lnTo>
                  <a:pt x="560" y="224"/>
                </a:lnTo>
                <a:lnTo>
                  <a:pt x="583" y="201"/>
                </a:lnTo>
                <a:lnTo>
                  <a:pt x="583" y="201"/>
                </a:lnTo>
                <a:lnTo>
                  <a:pt x="583" y="201"/>
                </a:lnTo>
                <a:lnTo>
                  <a:pt x="583" y="201"/>
                </a:lnTo>
                <a:lnTo>
                  <a:pt x="605" y="179"/>
                </a:lnTo>
                <a:lnTo>
                  <a:pt x="605" y="157"/>
                </a:lnTo>
                <a:lnTo>
                  <a:pt x="627" y="134"/>
                </a:lnTo>
                <a:lnTo>
                  <a:pt x="627" y="134"/>
                </a:lnTo>
                <a:lnTo>
                  <a:pt x="672" y="89"/>
                </a:lnTo>
                <a:lnTo>
                  <a:pt x="672" y="89"/>
                </a:lnTo>
                <a:lnTo>
                  <a:pt x="695" y="67"/>
                </a:lnTo>
                <a:lnTo>
                  <a:pt x="717" y="45"/>
                </a:lnTo>
                <a:lnTo>
                  <a:pt x="739" y="45"/>
                </a:lnTo>
                <a:lnTo>
                  <a:pt x="762" y="45"/>
                </a:lnTo>
                <a:lnTo>
                  <a:pt x="784" y="22"/>
                </a:lnTo>
                <a:lnTo>
                  <a:pt x="807" y="22"/>
                </a:lnTo>
                <a:lnTo>
                  <a:pt x="852" y="22"/>
                </a:lnTo>
                <a:lnTo>
                  <a:pt x="874" y="22"/>
                </a:lnTo>
                <a:lnTo>
                  <a:pt x="896" y="22"/>
                </a:lnTo>
                <a:lnTo>
                  <a:pt x="919" y="0"/>
                </a:lnTo>
                <a:lnTo>
                  <a:pt x="941" y="22"/>
                </a:lnTo>
                <a:lnTo>
                  <a:pt x="964" y="22"/>
                </a:lnTo>
                <a:lnTo>
                  <a:pt x="964" y="22"/>
                </a:lnTo>
                <a:lnTo>
                  <a:pt x="986" y="22"/>
                </a:lnTo>
                <a:lnTo>
                  <a:pt x="1008" y="22"/>
                </a:lnTo>
                <a:lnTo>
                  <a:pt x="1031" y="45"/>
                </a:lnTo>
                <a:lnTo>
                  <a:pt x="1053" y="45"/>
                </a:lnTo>
                <a:lnTo>
                  <a:pt x="1076" y="67"/>
                </a:lnTo>
                <a:lnTo>
                  <a:pt x="1098" y="89"/>
                </a:lnTo>
                <a:lnTo>
                  <a:pt x="1120" y="89"/>
                </a:lnTo>
                <a:lnTo>
                  <a:pt x="1143" y="112"/>
                </a:lnTo>
                <a:lnTo>
                  <a:pt x="1143" y="112"/>
                </a:lnTo>
                <a:lnTo>
                  <a:pt x="1143" y="134"/>
                </a:lnTo>
                <a:lnTo>
                  <a:pt x="1165" y="157"/>
                </a:lnTo>
                <a:lnTo>
                  <a:pt x="1165" y="157"/>
                </a:lnTo>
                <a:lnTo>
                  <a:pt x="1165" y="179"/>
                </a:lnTo>
                <a:lnTo>
                  <a:pt x="1165" y="201"/>
                </a:lnTo>
                <a:lnTo>
                  <a:pt x="1143" y="224"/>
                </a:lnTo>
                <a:lnTo>
                  <a:pt x="1143" y="246"/>
                </a:lnTo>
                <a:lnTo>
                  <a:pt x="1143" y="269"/>
                </a:lnTo>
                <a:lnTo>
                  <a:pt x="1143" y="269"/>
                </a:lnTo>
                <a:lnTo>
                  <a:pt x="1120" y="291"/>
                </a:lnTo>
                <a:lnTo>
                  <a:pt x="1120" y="313"/>
                </a:lnTo>
                <a:lnTo>
                  <a:pt x="1098" y="336"/>
                </a:lnTo>
                <a:lnTo>
                  <a:pt x="1076" y="358"/>
                </a:lnTo>
                <a:lnTo>
                  <a:pt x="1053" y="380"/>
                </a:lnTo>
                <a:lnTo>
                  <a:pt x="1031" y="403"/>
                </a:lnTo>
                <a:lnTo>
                  <a:pt x="1008" y="425"/>
                </a:lnTo>
                <a:lnTo>
                  <a:pt x="986" y="448"/>
                </a:lnTo>
                <a:lnTo>
                  <a:pt x="964" y="470"/>
                </a:lnTo>
                <a:lnTo>
                  <a:pt x="941" y="470"/>
                </a:lnTo>
                <a:lnTo>
                  <a:pt x="941" y="492"/>
                </a:lnTo>
                <a:lnTo>
                  <a:pt x="919" y="515"/>
                </a:lnTo>
                <a:lnTo>
                  <a:pt x="896" y="537"/>
                </a:lnTo>
                <a:lnTo>
                  <a:pt x="896" y="537"/>
                </a:lnTo>
                <a:lnTo>
                  <a:pt x="896" y="560"/>
                </a:lnTo>
                <a:lnTo>
                  <a:pt x="896" y="582"/>
                </a:lnTo>
                <a:lnTo>
                  <a:pt x="896" y="604"/>
                </a:lnTo>
                <a:lnTo>
                  <a:pt x="896" y="627"/>
                </a:lnTo>
                <a:lnTo>
                  <a:pt x="874" y="671"/>
                </a:lnTo>
                <a:lnTo>
                  <a:pt x="874" y="694"/>
                </a:lnTo>
                <a:lnTo>
                  <a:pt x="874" y="783"/>
                </a:lnTo>
                <a:lnTo>
                  <a:pt x="874" y="806"/>
                </a:lnTo>
                <a:lnTo>
                  <a:pt x="852" y="850"/>
                </a:lnTo>
                <a:lnTo>
                  <a:pt x="852" y="873"/>
                </a:lnTo>
                <a:lnTo>
                  <a:pt x="852" y="918"/>
                </a:lnTo>
                <a:lnTo>
                  <a:pt x="829" y="940"/>
                </a:lnTo>
                <a:lnTo>
                  <a:pt x="829" y="962"/>
                </a:lnTo>
                <a:lnTo>
                  <a:pt x="829" y="985"/>
                </a:lnTo>
                <a:lnTo>
                  <a:pt x="807" y="1007"/>
                </a:lnTo>
                <a:lnTo>
                  <a:pt x="784" y="1030"/>
                </a:lnTo>
                <a:lnTo>
                  <a:pt x="762" y="1052"/>
                </a:lnTo>
                <a:lnTo>
                  <a:pt x="762" y="1074"/>
                </a:lnTo>
                <a:lnTo>
                  <a:pt x="739" y="1097"/>
                </a:lnTo>
                <a:lnTo>
                  <a:pt x="739" y="1097"/>
                </a:lnTo>
                <a:lnTo>
                  <a:pt x="717" y="1119"/>
                </a:lnTo>
                <a:lnTo>
                  <a:pt x="717" y="1119"/>
                </a:lnTo>
                <a:lnTo>
                  <a:pt x="717" y="1097"/>
                </a:lnTo>
                <a:lnTo>
                  <a:pt x="717" y="1074"/>
                </a:lnTo>
                <a:lnTo>
                  <a:pt x="717" y="1052"/>
                </a:lnTo>
                <a:lnTo>
                  <a:pt x="695" y="1030"/>
                </a:lnTo>
                <a:lnTo>
                  <a:pt x="695" y="1007"/>
                </a:lnTo>
                <a:lnTo>
                  <a:pt x="695" y="1007"/>
                </a:lnTo>
                <a:lnTo>
                  <a:pt x="695" y="962"/>
                </a:lnTo>
                <a:lnTo>
                  <a:pt x="672" y="940"/>
                </a:lnTo>
                <a:lnTo>
                  <a:pt x="672" y="895"/>
                </a:lnTo>
                <a:lnTo>
                  <a:pt x="650" y="850"/>
                </a:lnTo>
                <a:lnTo>
                  <a:pt x="627" y="783"/>
                </a:lnTo>
                <a:lnTo>
                  <a:pt x="605" y="739"/>
                </a:lnTo>
                <a:lnTo>
                  <a:pt x="605" y="694"/>
                </a:lnTo>
                <a:lnTo>
                  <a:pt x="583" y="671"/>
                </a:lnTo>
                <a:lnTo>
                  <a:pt x="583" y="649"/>
                </a:lnTo>
                <a:lnTo>
                  <a:pt x="560" y="627"/>
                </a:lnTo>
                <a:lnTo>
                  <a:pt x="538" y="604"/>
                </a:lnTo>
                <a:lnTo>
                  <a:pt x="538" y="604"/>
                </a:lnTo>
                <a:lnTo>
                  <a:pt x="515" y="582"/>
                </a:lnTo>
                <a:lnTo>
                  <a:pt x="493" y="537"/>
                </a:lnTo>
                <a:lnTo>
                  <a:pt x="471" y="537"/>
                </a:lnTo>
                <a:lnTo>
                  <a:pt x="448" y="515"/>
                </a:lnTo>
                <a:lnTo>
                  <a:pt x="381" y="448"/>
                </a:lnTo>
                <a:lnTo>
                  <a:pt x="336" y="403"/>
                </a:lnTo>
                <a:lnTo>
                  <a:pt x="336" y="403"/>
                </a:lnTo>
                <a:lnTo>
                  <a:pt x="314" y="380"/>
                </a:lnTo>
                <a:lnTo>
                  <a:pt x="291" y="358"/>
                </a:lnTo>
                <a:lnTo>
                  <a:pt x="269" y="358"/>
                </a:lnTo>
                <a:lnTo>
                  <a:pt x="247" y="336"/>
                </a:lnTo>
                <a:lnTo>
                  <a:pt x="224" y="336"/>
                </a:lnTo>
                <a:lnTo>
                  <a:pt x="202" y="313"/>
                </a:lnTo>
                <a:lnTo>
                  <a:pt x="179" y="313"/>
                </a:lnTo>
                <a:lnTo>
                  <a:pt x="135" y="313"/>
                </a:lnTo>
                <a:lnTo>
                  <a:pt x="112" y="313"/>
                </a:lnTo>
                <a:lnTo>
                  <a:pt x="90" y="313"/>
                </a:lnTo>
                <a:lnTo>
                  <a:pt x="67" y="313"/>
                </a:lnTo>
                <a:lnTo>
                  <a:pt x="67" y="313"/>
                </a:lnTo>
                <a:lnTo>
                  <a:pt x="45" y="313"/>
                </a:lnTo>
                <a:lnTo>
                  <a:pt x="45" y="313"/>
                </a:lnTo>
                <a:lnTo>
                  <a:pt x="0" y="336"/>
                </a:lnTo>
                <a:close/>
              </a:path>
            </a:pathLst>
          </a:custGeom>
          <a:solidFill>
            <a:srgbClr val="b6c0ca"/>
          </a:solidFill>
          <a:ln>
            <a:noFill/>
          </a:ln>
        </p:spPr>
        <p:style>
          <a:lnRef idx="0"/>
          <a:fillRef idx="0"/>
          <a:effectRef idx="0"/>
          <a:fontRef idx="minor"/>
        </p:style>
      </p:sp>
      <p:sp>
        <p:nvSpPr>
          <p:cNvPr id="149" name="CustomShape 4"/>
          <p:cNvSpPr/>
          <p:nvPr/>
        </p:nvSpPr>
        <p:spPr>
          <a:xfrm>
            <a:off x="7907760" y="1123200"/>
            <a:ext cx="747360" cy="850320"/>
          </a:xfrm>
          <a:custGeom>
            <a:avLst/>
            <a:gdLst/>
            <a:ahLst/>
            <a:rect l="l" t="t" r="r" b="b"/>
            <a:pathLst>
              <a:path w="471" h="537">
                <a:moveTo>
                  <a:pt x="291" y="45"/>
                </a:moveTo>
                <a:lnTo>
                  <a:pt x="291" y="45"/>
                </a:lnTo>
                <a:lnTo>
                  <a:pt x="269" y="45"/>
                </a:lnTo>
                <a:lnTo>
                  <a:pt x="269" y="22"/>
                </a:lnTo>
                <a:lnTo>
                  <a:pt x="269" y="22"/>
                </a:lnTo>
                <a:lnTo>
                  <a:pt x="247" y="22"/>
                </a:lnTo>
                <a:lnTo>
                  <a:pt x="224" y="0"/>
                </a:lnTo>
                <a:lnTo>
                  <a:pt x="224" y="0"/>
                </a:lnTo>
                <a:lnTo>
                  <a:pt x="202" y="0"/>
                </a:lnTo>
                <a:lnTo>
                  <a:pt x="179" y="0"/>
                </a:lnTo>
                <a:lnTo>
                  <a:pt x="157" y="0"/>
                </a:lnTo>
                <a:lnTo>
                  <a:pt x="135" y="0"/>
                </a:lnTo>
                <a:lnTo>
                  <a:pt x="112" y="0"/>
                </a:lnTo>
                <a:lnTo>
                  <a:pt x="112" y="0"/>
                </a:lnTo>
                <a:lnTo>
                  <a:pt x="90" y="0"/>
                </a:lnTo>
                <a:lnTo>
                  <a:pt x="90" y="22"/>
                </a:lnTo>
                <a:lnTo>
                  <a:pt x="67" y="22"/>
                </a:lnTo>
                <a:lnTo>
                  <a:pt x="67" y="45"/>
                </a:lnTo>
                <a:lnTo>
                  <a:pt x="45" y="45"/>
                </a:lnTo>
                <a:lnTo>
                  <a:pt x="23" y="89"/>
                </a:lnTo>
                <a:lnTo>
                  <a:pt x="23" y="112"/>
                </a:lnTo>
                <a:lnTo>
                  <a:pt x="0" y="134"/>
                </a:lnTo>
                <a:lnTo>
                  <a:pt x="0" y="134"/>
                </a:lnTo>
                <a:lnTo>
                  <a:pt x="0" y="179"/>
                </a:lnTo>
                <a:lnTo>
                  <a:pt x="0" y="291"/>
                </a:lnTo>
                <a:lnTo>
                  <a:pt x="0" y="313"/>
                </a:lnTo>
                <a:lnTo>
                  <a:pt x="0" y="335"/>
                </a:lnTo>
                <a:lnTo>
                  <a:pt x="0" y="358"/>
                </a:lnTo>
                <a:lnTo>
                  <a:pt x="23" y="380"/>
                </a:lnTo>
                <a:lnTo>
                  <a:pt x="23" y="403"/>
                </a:lnTo>
                <a:lnTo>
                  <a:pt x="45" y="425"/>
                </a:lnTo>
                <a:lnTo>
                  <a:pt x="67" y="447"/>
                </a:lnTo>
                <a:lnTo>
                  <a:pt x="67" y="470"/>
                </a:lnTo>
                <a:lnTo>
                  <a:pt x="90" y="470"/>
                </a:lnTo>
                <a:lnTo>
                  <a:pt x="90" y="492"/>
                </a:lnTo>
                <a:lnTo>
                  <a:pt x="112" y="492"/>
                </a:lnTo>
                <a:lnTo>
                  <a:pt x="112" y="515"/>
                </a:lnTo>
                <a:lnTo>
                  <a:pt x="135" y="515"/>
                </a:lnTo>
                <a:lnTo>
                  <a:pt x="157" y="537"/>
                </a:lnTo>
                <a:lnTo>
                  <a:pt x="179" y="537"/>
                </a:lnTo>
                <a:lnTo>
                  <a:pt x="202" y="537"/>
                </a:lnTo>
                <a:lnTo>
                  <a:pt x="202" y="537"/>
                </a:lnTo>
                <a:lnTo>
                  <a:pt x="224" y="537"/>
                </a:lnTo>
                <a:lnTo>
                  <a:pt x="269" y="537"/>
                </a:lnTo>
                <a:lnTo>
                  <a:pt x="291" y="537"/>
                </a:lnTo>
                <a:lnTo>
                  <a:pt x="314" y="537"/>
                </a:lnTo>
                <a:lnTo>
                  <a:pt x="336" y="515"/>
                </a:lnTo>
                <a:lnTo>
                  <a:pt x="359" y="515"/>
                </a:lnTo>
                <a:lnTo>
                  <a:pt x="381" y="492"/>
                </a:lnTo>
                <a:lnTo>
                  <a:pt x="403" y="492"/>
                </a:lnTo>
                <a:lnTo>
                  <a:pt x="403" y="470"/>
                </a:lnTo>
                <a:lnTo>
                  <a:pt x="426" y="470"/>
                </a:lnTo>
                <a:lnTo>
                  <a:pt x="426" y="447"/>
                </a:lnTo>
                <a:lnTo>
                  <a:pt x="426" y="447"/>
                </a:lnTo>
                <a:lnTo>
                  <a:pt x="426" y="425"/>
                </a:lnTo>
                <a:lnTo>
                  <a:pt x="448" y="403"/>
                </a:lnTo>
                <a:lnTo>
                  <a:pt x="448" y="380"/>
                </a:lnTo>
                <a:lnTo>
                  <a:pt x="448" y="358"/>
                </a:lnTo>
                <a:lnTo>
                  <a:pt x="448" y="335"/>
                </a:lnTo>
                <a:lnTo>
                  <a:pt x="448" y="313"/>
                </a:lnTo>
                <a:lnTo>
                  <a:pt x="448" y="313"/>
                </a:lnTo>
                <a:lnTo>
                  <a:pt x="471" y="268"/>
                </a:lnTo>
                <a:lnTo>
                  <a:pt x="448" y="246"/>
                </a:lnTo>
                <a:lnTo>
                  <a:pt x="448" y="201"/>
                </a:lnTo>
                <a:lnTo>
                  <a:pt x="448" y="201"/>
                </a:lnTo>
                <a:lnTo>
                  <a:pt x="448" y="179"/>
                </a:lnTo>
                <a:lnTo>
                  <a:pt x="426" y="134"/>
                </a:lnTo>
                <a:lnTo>
                  <a:pt x="426" y="112"/>
                </a:lnTo>
                <a:lnTo>
                  <a:pt x="426" y="112"/>
                </a:lnTo>
                <a:lnTo>
                  <a:pt x="403" y="67"/>
                </a:lnTo>
                <a:lnTo>
                  <a:pt x="381" y="45"/>
                </a:lnTo>
                <a:lnTo>
                  <a:pt x="381" y="45"/>
                </a:lnTo>
                <a:lnTo>
                  <a:pt x="359" y="22"/>
                </a:lnTo>
                <a:lnTo>
                  <a:pt x="359" y="22"/>
                </a:lnTo>
                <a:lnTo>
                  <a:pt x="336" y="22"/>
                </a:lnTo>
                <a:lnTo>
                  <a:pt x="336" y="22"/>
                </a:lnTo>
                <a:lnTo>
                  <a:pt x="314" y="22"/>
                </a:lnTo>
                <a:lnTo>
                  <a:pt x="291" y="22"/>
                </a:lnTo>
                <a:lnTo>
                  <a:pt x="291" y="22"/>
                </a:lnTo>
                <a:lnTo>
                  <a:pt x="269" y="22"/>
                </a:lnTo>
                <a:lnTo>
                  <a:pt x="291" y="45"/>
                </a:lnTo>
                <a:close/>
              </a:path>
            </a:pathLst>
          </a:custGeom>
          <a:solidFill>
            <a:srgbClr val="ffffff"/>
          </a:solidFill>
          <a:ln>
            <a:noFill/>
          </a:ln>
        </p:spPr>
        <p:style>
          <a:lnRef idx="0"/>
          <a:fillRef idx="0"/>
          <a:effectRef idx="0"/>
          <a:fontRef idx="minor"/>
        </p:style>
      </p:sp>
      <p:sp>
        <p:nvSpPr>
          <p:cNvPr id="150" name="CustomShape 5"/>
          <p:cNvSpPr/>
          <p:nvPr/>
        </p:nvSpPr>
        <p:spPr>
          <a:xfrm>
            <a:off x="9260280" y="1017000"/>
            <a:ext cx="318600" cy="495360"/>
          </a:xfrm>
          <a:custGeom>
            <a:avLst/>
            <a:gdLst/>
            <a:ahLst/>
            <a:rect l="l" t="t" r="r" b="b"/>
            <a:pathLst>
              <a:path w="201" h="313">
                <a:moveTo>
                  <a:pt x="112" y="0"/>
                </a:moveTo>
                <a:lnTo>
                  <a:pt x="112" y="0"/>
                </a:lnTo>
                <a:lnTo>
                  <a:pt x="89" y="22"/>
                </a:lnTo>
                <a:lnTo>
                  <a:pt x="67" y="22"/>
                </a:lnTo>
                <a:lnTo>
                  <a:pt x="44" y="22"/>
                </a:lnTo>
                <a:lnTo>
                  <a:pt x="22" y="22"/>
                </a:lnTo>
                <a:lnTo>
                  <a:pt x="22" y="44"/>
                </a:lnTo>
                <a:lnTo>
                  <a:pt x="0" y="44"/>
                </a:lnTo>
                <a:lnTo>
                  <a:pt x="0" y="67"/>
                </a:lnTo>
                <a:lnTo>
                  <a:pt x="0" y="67"/>
                </a:lnTo>
                <a:lnTo>
                  <a:pt x="0" y="89"/>
                </a:lnTo>
                <a:lnTo>
                  <a:pt x="0" y="112"/>
                </a:lnTo>
                <a:lnTo>
                  <a:pt x="0" y="112"/>
                </a:lnTo>
                <a:lnTo>
                  <a:pt x="0" y="156"/>
                </a:lnTo>
                <a:lnTo>
                  <a:pt x="0" y="179"/>
                </a:lnTo>
                <a:lnTo>
                  <a:pt x="0" y="223"/>
                </a:lnTo>
                <a:lnTo>
                  <a:pt x="0" y="268"/>
                </a:lnTo>
                <a:lnTo>
                  <a:pt x="22" y="313"/>
                </a:lnTo>
                <a:lnTo>
                  <a:pt x="44" y="291"/>
                </a:lnTo>
                <a:lnTo>
                  <a:pt x="67" y="268"/>
                </a:lnTo>
                <a:lnTo>
                  <a:pt x="89" y="246"/>
                </a:lnTo>
                <a:lnTo>
                  <a:pt x="112" y="223"/>
                </a:lnTo>
                <a:lnTo>
                  <a:pt x="134" y="201"/>
                </a:lnTo>
                <a:lnTo>
                  <a:pt x="156" y="179"/>
                </a:lnTo>
                <a:lnTo>
                  <a:pt x="179" y="156"/>
                </a:lnTo>
                <a:lnTo>
                  <a:pt x="179" y="134"/>
                </a:lnTo>
                <a:lnTo>
                  <a:pt x="179" y="134"/>
                </a:lnTo>
                <a:lnTo>
                  <a:pt x="201" y="112"/>
                </a:lnTo>
                <a:lnTo>
                  <a:pt x="134" y="44"/>
                </a:lnTo>
                <a:lnTo>
                  <a:pt x="112" y="0"/>
                </a:lnTo>
                <a:close/>
              </a:path>
            </a:pathLst>
          </a:custGeom>
          <a:solidFill>
            <a:srgbClr val="8c97aa"/>
          </a:solidFill>
          <a:ln>
            <a:noFill/>
          </a:ln>
        </p:spPr>
        <p:style>
          <a:lnRef idx="0"/>
          <a:fillRef idx="0"/>
          <a:effectRef idx="0"/>
          <a:fontRef idx="minor"/>
        </p:style>
      </p:sp>
      <p:sp>
        <p:nvSpPr>
          <p:cNvPr id="151" name="CustomShape 6"/>
          <p:cNvSpPr/>
          <p:nvPr/>
        </p:nvSpPr>
        <p:spPr>
          <a:xfrm>
            <a:off x="11216160" y="2860560"/>
            <a:ext cx="426600" cy="530280"/>
          </a:xfrm>
          <a:custGeom>
            <a:avLst/>
            <a:gdLst/>
            <a:ahLst/>
            <a:rect l="l" t="t" r="r" b="b"/>
            <a:pathLst>
              <a:path w="269" h="335">
                <a:moveTo>
                  <a:pt x="224" y="0"/>
                </a:moveTo>
                <a:lnTo>
                  <a:pt x="224" y="0"/>
                </a:lnTo>
                <a:lnTo>
                  <a:pt x="202" y="22"/>
                </a:lnTo>
                <a:lnTo>
                  <a:pt x="179" y="67"/>
                </a:lnTo>
                <a:lnTo>
                  <a:pt x="89" y="134"/>
                </a:lnTo>
                <a:lnTo>
                  <a:pt x="67" y="156"/>
                </a:lnTo>
                <a:lnTo>
                  <a:pt x="45" y="179"/>
                </a:lnTo>
                <a:lnTo>
                  <a:pt x="45" y="201"/>
                </a:lnTo>
                <a:lnTo>
                  <a:pt x="22" y="223"/>
                </a:lnTo>
                <a:lnTo>
                  <a:pt x="22" y="223"/>
                </a:lnTo>
                <a:lnTo>
                  <a:pt x="0" y="246"/>
                </a:lnTo>
                <a:lnTo>
                  <a:pt x="0" y="268"/>
                </a:lnTo>
                <a:lnTo>
                  <a:pt x="0" y="268"/>
                </a:lnTo>
                <a:lnTo>
                  <a:pt x="22" y="291"/>
                </a:lnTo>
                <a:lnTo>
                  <a:pt x="22" y="291"/>
                </a:lnTo>
                <a:lnTo>
                  <a:pt x="22" y="291"/>
                </a:lnTo>
                <a:lnTo>
                  <a:pt x="45" y="291"/>
                </a:lnTo>
                <a:lnTo>
                  <a:pt x="67" y="313"/>
                </a:lnTo>
                <a:lnTo>
                  <a:pt x="89" y="313"/>
                </a:lnTo>
                <a:lnTo>
                  <a:pt x="112" y="313"/>
                </a:lnTo>
                <a:lnTo>
                  <a:pt x="134" y="335"/>
                </a:lnTo>
                <a:lnTo>
                  <a:pt x="157" y="335"/>
                </a:lnTo>
                <a:lnTo>
                  <a:pt x="157" y="335"/>
                </a:lnTo>
                <a:lnTo>
                  <a:pt x="157" y="335"/>
                </a:lnTo>
                <a:lnTo>
                  <a:pt x="179" y="313"/>
                </a:lnTo>
                <a:lnTo>
                  <a:pt x="179" y="313"/>
                </a:lnTo>
                <a:lnTo>
                  <a:pt x="179" y="313"/>
                </a:lnTo>
                <a:lnTo>
                  <a:pt x="202" y="291"/>
                </a:lnTo>
                <a:lnTo>
                  <a:pt x="202" y="291"/>
                </a:lnTo>
                <a:lnTo>
                  <a:pt x="202" y="268"/>
                </a:lnTo>
                <a:lnTo>
                  <a:pt x="224" y="246"/>
                </a:lnTo>
                <a:lnTo>
                  <a:pt x="246" y="201"/>
                </a:lnTo>
                <a:lnTo>
                  <a:pt x="246" y="179"/>
                </a:lnTo>
                <a:lnTo>
                  <a:pt x="246" y="156"/>
                </a:lnTo>
                <a:lnTo>
                  <a:pt x="269" y="111"/>
                </a:lnTo>
                <a:lnTo>
                  <a:pt x="269" y="22"/>
                </a:lnTo>
                <a:lnTo>
                  <a:pt x="246" y="22"/>
                </a:lnTo>
                <a:lnTo>
                  <a:pt x="224" y="0"/>
                </a:lnTo>
                <a:close/>
              </a:path>
            </a:pathLst>
          </a:custGeom>
          <a:solidFill>
            <a:srgbClr val="8c97aa"/>
          </a:solidFill>
          <a:ln>
            <a:noFill/>
          </a:ln>
        </p:spPr>
        <p:style>
          <a:lnRef idx="0"/>
          <a:fillRef idx="0"/>
          <a:effectRef idx="0"/>
          <a:fontRef idx="minor"/>
        </p:style>
      </p:sp>
      <p:sp>
        <p:nvSpPr>
          <p:cNvPr id="152" name="CustomShape 7"/>
          <p:cNvSpPr/>
          <p:nvPr/>
        </p:nvSpPr>
        <p:spPr>
          <a:xfrm>
            <a:off x="9188640" y="6121440"/>
            <a:ext cx="852120" cy="317880"/>
          </a:xfrm>
          <a:custGeom>
            <a:avLst/>
            <a:gdLst/>
            <a:ahLst/>
            <a:rect l="l" t="t" r="r" b="b"/>
            <a:pathLst>
              <a:path w="537" h="201">
                <a:moveTo>
                  <a:pt x="134" y="0"/>
                </a:moveTo>
                <a:lnTo>
                  <a:pt x="134" y="0"/>
                </a:lnTo>
                <a:lnTo>
                  <a:pt x="89" y="0"/>
                </a:lnTo>
                <a:lnTo>
                  <a:pt x="89" y="22"/>
                </a:lnTo>
                <a:lnTo>
                  <a:pt x="67" y="22"/>
                </a:lnTo>
                <a:lnTo>
                  <a:pt x="45" y="22"/>
                </a:lnTo>
                <a:lnTo>
                  <a:pt x="45" y="45"/>
                </a:lnTo>
                <a:lnTo>
                  <a:pt x="45" y="45"/>
                </a:lnTo>
                <a:lnTo>
                  <a:pt x="22" y="45"/>
                </a:lnTo>
                <a:lnTo>
                  <a:pt x="22" y="67"/>
                </a:lnTo>
                <a:lnTo>
                  <a:pt x="22" y="67"/>
                </a:lnTo>
                <a:lnTo>
                  <a:pt x="22" y="89"/>
                </a:lnTo>
                <a:lnTo>
                  <a:pt x="0" y="89"/>
                </a:lnTo>
                <a:lnTo>
                  <a:pt x="0" y="112"/>
                </a:lnTo>
                <a:lnTo>
                  <a:pt x="0" y="112"/>
                </a:lnTo>
                <a:lnTo>
                  <a:pt x="22" y="134"/>
                </a:lnTo>
                <a:lnTo>
                  <a:pt x="22" y="134"/>
                </a:lnTo>
                <a:lnTo>
                  <a:pt x="22" y="134"/>
                </a:lnTo>
                <a:lnTo>
                  <a:pt x="22" y="157"/>
                </a:lnTo>
                <a:lnTo>
                  <a:pt x="45" y="157"/>
                </a:lnTo>
                <a:lnTo>
                  <a:pt x="45" y="157"/>
                </a:lnTo>
                <a:lnTo>
                  <a:pt x="67" y="179"/>
                </a:lnTo>
                <a:lnTo>
                  <a:pt x="89" y="179"/>
                </a:lnTo>
                <a:lnTo>
                  <a:pt x="112" y="179"/>
                </a:lnTo>
                <a:lnTo>
                  <a:pt x="157" y="179"/>
                </a:lnTo>
                <a:lnTo>
                  <a:pt x="157" y="179"/>
                </a:lnTo>
                <a:lnTo>
                  <a:pt x="179" y="179"/>
                </a:lnTo>
                <a:lnTo>
                  <a:pt x="201" y="179"/>
                </a:lnTo>
                <a:lnTo>
                  <a:pt x="246" y="201"/>
                </a:lnTo>
                <a:lnTo>
                  <a:pt x="336" y="179"/>
                </a:lnTo>
                <a:lnTo>
                  <a:pt x="403" y="201"/>
                </a:lnTo>
                <a:lnTo>
                  <a:pt x="425" y="201"/>
                </a:lnTo>
                <a:lnTo>
                  <a:pt x="470" y="201"/>
                </a:lnTo>
                <a:lnTo>
                  <a:pt x="470" y="179"/>
                </a:lnTo>
                <a:lnTo>
                  <a:pt x="493" y="179"/>
                </a:lnTo>
                <a:lnTo>
                  <a:pt x="493" y="179"/>
                </a:lnTo>
                <a:lnTo>
                  <a:pt x="515" y="179"/>
                </a:lnTo>
                <a:lnTo>
                  <a:pt x="515" y="179"/>
                </a:lnTo>
                <a:lnTo>
                  <a:pt x="515" y="157"/>
                </a:lnTo>
                <a:lnTo>
                  <a:pt x="515" y="157"/>
                </a:lnTo>
                <a:lnTo>
                  <a:pt x="537" y="157"/>
                </a:lnTo>
                <a:lnTo>
                  <a:pt x="537" y="157"/>
                </a:lnTo>
                <a:lnTo>
                  <a:pt x="537" y="134"/>
                </a:lnTo>
                <a:lnTo>
                  <a:pt x="537" y="134"/>
                </a:lnTo>
                <a:lnTo>
                  <a:pt x="537" y="112"/>
                </a:lnTo>
                <a:lnTo>
                  <a:pt x="537" y="112"/>
                </a:lnTo>
                <a:lnTo>
                  <a:pt x="537" y="112"/>
                </a:lnTo>
                <a:lnTo>
                  <a:pt x="515" y="89"/>
                </a:lnTo>
                <a:lnTo>
                  <a:pt x="515" y="89"/>
                </a:lnTo>
                <a:lnTo>
                  <a:pt x="515" y="89"/>
                </a:lnTo>
                <a:lnTo>
                  <a:pt x="493" y="67"/>
                </a:lnTo>
                <a:lnTo>
                  <a:pt x="470" y="67"/>
                </a:lnTo>
                <a:lnTo>
                  <a:pt x="448" y="45"/>
                </a:lnTo>
                <a:lnTo>
                  <a:pt x="425" y="45"/>
                </a:lnTo>
                <a:lnTo>
                  <a:pt x="381" y="22"/>
                </a:lnTo>
                <a:lnTo>
                  <a:pt x="336" y="22"/>
                </a:lnTo>
                <a:lnTo>
                  <a:pt x="269" y="0"/>
                </a:lnTo>
                <a:lnTo>
                  <a:pt x="157" y="0"/>
                </a:lnTo>
                <a:lnTo>
                  <a:pt x="134" y="0"/>
                </a:lnTo>
                <a:close/>
              </a:path>
            </a:pathLst>
          </a:custGeom>
          <a:solidFill>
            <a:srgbClr val="8c97aa"/>
          </a:solidFill>
          <a:ln>
            <a:noFill/>
          </a:ln>
        </p:spPr>
        <p:style>
          <a:lnRef idx="0"/>
          <a:fillRef idx="0"/>
          <a:effectRef idx="0"/>
          <a:fontRef idx="minor"/>
        </p:style>
      </p:sp>
      <p:sp>
        <p:nvSpPr>
          <p:cNvPr id="153" name="CustomShape 8"/>
          <p:cNvSpPr/>
          <p:nvPr/>
        </p:nvSpPr>
        <p:spPr>
          <a:xfrm>
            <a:off x="7587000" y="803160"/>
            <a:ext cx="1315800" cy="1418760"/>
          </a:xfrm>
          <a:custGeom>
            <a:avLst/>
            <a:gdLst/>
            <a:ahLst/>
            <a:rect l="l" t="t" r="r" b="b"/>
            <a:pathLst>
              <a:path w="829" h="896">
                <a:moveTo>
                  <a:pt x="90" y="336"/>
                </a:moveTo>
                <a:lnTo>
                  <a:pt x="90" y="336"/>
                </a:lnTo>
                <a:lnTo>
                  <a:pt x="68" y="291"/>
                </a:lnTo>
                <a:lnTo>
                  <a:pt x="45" y="247"/>
                </a:lnTo>
                <a:lnTo>
                  <a:pt x="23" y="224"/>
                </a:lnTo>
                <a:lnTo>
                  <a:pt x="23" y="202"/>
                </a:lnTo>
                <a:lnTo>
                  <a:pt x="23" y="179"/>
                </a:lnTo>
                <a:lnTo>
                  <a:pt x="0" y="157"/>
                </a:lnTo>
                <a:lnTo>
                  <a:pt x="23" y="112"/>
                </a:lnTo>
                <a:lnTo>
                  <a:pt x="23" y="112"/>
                </a:lnTo>
                <a:lnTo>
                  <a:pt x="23" y="90"/>
                </a:lnTo>
                <a:lnTo>
                  <a:pt x="23" y="90"/>
                </a:lnTo>
                <a:lnTo>
                  <a:pt x="45" y="67"/>
                </a:lnTo>
                <a:lnTo>
                  <a:pt x="68" y="45"/>
                </a:lnTo>
                <a:lnTo>
                  <a:pt x="90" y="23"/>
                </a:lnTo>
                <a:lnTo>
                  <a:pt x="112" y="23"/>
                </a:lnTo>
                <a:lnTo>
                  <a:pt x="135" y="0"/>
                </a:lnTo>
                <a:lnTo>
                  <a:pt x="157" y="0"/>
                </a:lnTo>
                <a:lnTo>
                  <a:pt x="180" y="0"/>
                </a:lnTo>
                <a:lnTo>
                  <a:pt x="202" y="0"/>
                </a:lnTo>
                <a:lnTo>
                  <a:pt x="225" y="0"/>
                </a:lnTo>
                <a:lnTo>
                  <a:pt x="247" y="0"/>
                </a:lnTo>
                <a:lnTo>
                  <a:pt x="292" y="0"/>
                </a:lnTo>
                <a:lnTo>
                  <a:pt x="314" y="0"/>
                </a:lnTo>
                <a:lnTo>
                  <a:pt x="337" y="23"/>
                </a:lnTo>
                <a:lnTo>
                  <a:pt x="359" y="23"/>
                </a:lnTo>
                <a:lnTo>
                  <a:pt x="381" y="45"/>
                </a:lnTo>
                <a:lnTo>
                  <a:pt x="404" y="45"/>
                </a:lnTo>
                <a:lnTo>
                  <a:pt x="449" y="67"/>
                </a:lnTo>
                <a:lnTo>
                  <a:pt x="471" y="112"/>
                </a:lnTo>
                <a:lnTo>
                  <a:pt x="516" y="135"/>
                </a:lnTo>
                <a:lnTo>
                  <a:pt x="561" y="179"/>
                </a:lnTo>
                <a:lnTo>
                  <a:pt x="605" y="224"/>
                </a:lnTo>
                <a:lnTo>
                  <a:pt x="628" y="247"/>
                </a:lnTo>
                <a:lnTo>
                  <a:pt x="650" y="291"/>
                </a:lnTo>
                <a:lnTo>
                  <a:pt x="673" y="314"/>
                </a:lnTo>
                <a:lnTo>
                  <a:pt x="695" y="336"/>
                </a:lnTo>
                <a:lnTo>
                  <a:pt x="695" y="358"/>
                </a:lnTo>
                <a:lnTo>
                  <a:pt x="717" y="403"/>
                </a:lnTo>
                <a:lnTo>
                  <a:pt x="762" y="470"/>
                </a:lnTo>
                <a:lnTo>
                  <a:pt x="762" y="493"/>
                </a:lnTo>
                <a:lnTo>
                  <a:pt x="785" y="537"/>
                </a:lnTo>
                <a:lnTo>
                  <a:pt x="785" y="560"/>
                </a:lnTo>
                <a:lnTo>
                  <a:pt x="807" y="605"/>
                </a:lnTo>
                <a:lnTo>
                  <a:pt x="807" y="649"/>
                </a:lnTo>
                <a:lnTo>
                  <a:pt x="829" y="694"/>
                </a:lnTo>
                <a:lnTo>
                  <a:pt x="829" y="717"/>
                </a:lnTo>
                <a:lnTo>
                  <a:pt x="829" y="761"/>
                </a:lnTo>
                <a:lnTo>
                  <a:pt x="829" y="784"/>
                </a:lnTo>
                <a:lnTo>
                  <a:pt x="829" y="784"/>
                </a:lnTo>
                <a:lnTo>
                  <a:pt x="829" y="806"/>
                </a:lnTo>
                <a:lnTo>
                  <a:pt x="829" y="828"/>
                </a:lnTo>
                <a:lnTo>
                  <a:pt x="829" y="828"/>
                </a:lnTo>
                <a:lnTo>
                  <a:pt x="807" y="851"/>
                </a:lnTo>
                <a:lnTo>
                  <a:pt x="807" y="851"/>
                </a:lnTo>
                <a:lnTo>
                  <a:pt x="785" y="873"/>
                </a:lnTo>
                <a:lnTo>
                  <a:pt x="785" y="873"/>
                </a:lnTo>
                <a:lnTo>
                  <a:pt x="762" y="896"/>
                </a:lnTo>
                <a:lnTo>
                  <a:pt x="762" y="896"/>
                </a:lnTo>
                <a:lnTo>
                  <a:pt x="740" y="896"/>
                </a:lnTo>
                <a:lnTo>
                  <a:pt x="717" y="896"/>
                </a:lnTo>
                <a:lnTo>
                  <a:pt x="695" y="896"/>
                </a:lnTo>
                <a:lnTo>
                  <a:pt x="673" y="896"/>
                </a:lnTo>
                <a:lnTo>
                  <a:pt x="628" y="896"/>
                </a:lnTo>
                <a:lnTo>
                  <a:pt x="605" y="896"/>
                </a:lnTo>
                <a:lnTo>
                  <a:pt x="583" y="896"/>
                </a:lnTo>
                <a:lnTo>
                  <a:pt x="583" y="873"/>
                </a:lnTo>
                <a:lnTo>
                  <a:pt x="561" y="873"/>
                </a:lnTo>
                <a:lnTo>
                  <a:pt x="538" y="851"/>
                </a:lnTo>
                <a:lnTo>
                  <a:pt x="516" y="851"/>
                </a:lnTo>
                <a:lnTo>
                  <a:pt x="516" y="828"/>
                </a:lnTo>
                <a:lnTo>
                  <a:pt x="493" y="828"/>
                </a:lnTo>
                <a:lnTo>
                  <a:pt x="471" y="784"/>
                </a:lnTo>
                <a:lnTo>
                  <a:pt x="426" y="761"/>
                </a:lnTo>
                <a:lnTo>
                  <a:pt x="426" y="761"/>
                </a:lnTo>
                <a:lnTo>
                  <a:pt x="426" y="739"/>
                </a:lnTo>
                <a:lnTo>
                  <a:pt x="426" y="739"/>
                </a:lnTo>
                <a:lnTo>
                  <a:pt x="426" y="739"/>
                </a:lnTo>
                <a:lnTo>
                  <a:pt x="426" y="739"/>
                </a:lnTo>
                <a:lnTo>
                  <a:pt x="426" y="739"/>
                </a:lnTo>
                <a:lnTo>
                  <a:pt x="426" y="717"/>
                </a:lnTo>
                <a:lnTo>
                  <a:pt x="426" y="717"/>
                </a:lnTo>
                <a:lnTo>
                  <a:pt x="426" y="717"/>
                </a:lnTo>
                <a:lnTo>
                  <a:pt x="449" y="717"/>
                </a:lnTo>
                <a:lnTo>
                  <a:pt x="449" y="717"/>
                </a:lnTo>
                <a:lnTo>
                  <a:pt x="471" y="739"/>
                </a:lnTo>
                <a:lnTo>
                  <a:pt x="493" y="761"/>
                </a:lnTo>
                <a:lnTo>
                  <a:pt x="516" y="784"/>
                </a:lnTo>
                <a:lnTo>
                  <a:pt x="538" y="806"/>
                </a:lnTo>
                <a:lnTo>
                  <a:pt x="538" y="806"/>
                </a:lnTo>
                <a:lnTo>
                  <a:pt x="561" y="828"/>
                </a:lnTo>
                <a:lnTo>
                  <a:pt x="561" y="828"/>
                </a:lnTo>
                <a:lnTo>
                  <a:pt x="583" y="851"/>
                </a:lnTo>
                <a:lnTo>
                  <a:pt x="605" y="851"/>
                </a:lnTo>
                <a:lnTo>
                  <a:pt x="628" y="851"/>
                </a:lnTo>
                <a:lnTo>
                  <a:pt x="650" y="851"/>
                </a:lnTo>
                <a:lnTo>
                  <a:pt x="673" y="873"/>
                </a:lnTo>
                <a:lnTo>
                  <a:pt x="695" y="873"/>
                </a:lnTo>
                <a:lnTo>
                  <a:pt x="717" y="873"/>
                </a:lnTo>
                <a:lnTo>
                  <a:pt x="740" y="851"/>
                </a:lnTo>
                <a:lnTo>
                  <a:pt x="740" y="851"/>
                </a:lnTo>
                <a:lnTo>
                  <a:pt x="762" y="851"/>
                </a:lnTo>
                <a:lnTo>
                  <a:pt x="762" y="851"/>
                </a:lnTo>
                <a:lnTo>
                  <a:pt x="762" y="828"/>
                </a:lnTo>
                <a:lnTo>
                  <a:pt x="785" y="828"/>
                </a:lnTo>
                <a:lnTo>
                  <a:pt x="785" y="828"/>
                </a:lnTo>
                <a:lnTo>
                  <a:pt x="785" y="806"/>
                </a:lnTo>
                <a:lnTo>
                  <a:pt x="785" y="806"/>
                </a:lnTo>
                <a:lnTo>
                  <a:pt x="785" y="784"/>
                </a:lnTo>
                <a:lnTo>
                  <a:pt x="785" y="739"/>
                </a:lnTo>
                <a:lnTo>
                  <a:pt x="785" y="717"/>
                </a:lnTo>
                <a:lnTo>
                  <a:pt x="785" y="694"/>
                </a:lnTo>
                <a:lnTo>
                  <a:pt x="762" y="605"/>
                </a:lnTo>
                <a:lnTo>
                  <a:pt x="740" y="537"/>
                </a:lnTo>
                <a:lnTo>
                  <a:pt x="717" y="470"/>
                </a:lnTo>
                <a:lnTo>
                  <a:pt x="717" y="448"/>
                </a:lnTo>
                <a:lnTo>
                  <a:pt x="695" y="403"/>
                </a:lnTo>
                <a:lnTo>
                  <a:pt x="673" y="381"/>
                </a:lnTo>
                <a:lnTo>
                  <a:pt x="650" y="336"/>
                </a:lnTo>
                <a:lnTo>
                  <a:pt x="628" y="291"/>
                </a:lnTo>
                <a:lnTo>
                  <a:pt x="628" y="291"/>
                </a:lnTo>
                <a:lnTo>
                  <a:pt x="605" y="269"/>
                </a:lnTo>
                <a:lnTo>
                  <a:pt x="583" y="247"/>
                </a:lnTo>
                <a:lnTo>
                  <a:pt x="561" y="202"/>
                </a:lnTo>
                <a:lnTo>
                  <a:pt x="516" y="179"/>
                </a:lnTo>
                <a:lnTo>
                  <a:pt x="493" y="157"/>
                </a:lnTo>
                <a:lnTo>
                  <a:pt x="449" y="135"/>
                </a:lnTo>
                <a:lnTo>
                  <a:pt x="426" y="90"/>
                </a:lnTo>
                <a:lnTo>
                  <a:pt x="381" y="67"/>
                </a:lnTo>
                <a:lnTo>
                  <a:pt x="359" y="67"/>
                </a:lnTo>
                <a:lnTo>
                  <a:pt x="337" y="45"/>
                </a:lnTo>
                <a:lnTo>
                  <a:pt x="337" y="45"/>
                </a:lnTo>
                <a:lnTo>
                  <a:pt x="314" y="23"/>
                </a:lnTo>
                <a:lnTo>
                  <a:pt x="269" y="23"/>
                </a:lnTo>
                <a:lnTo>
                  <a:pt x="247" y="23"/>
                </a:lnTo>
                <a:lnTo>
                  <a:pt x="225" y="0"/>
                </a:lnTo>
                <a:lnTo>
                  <a:pt x="202" y="0"/>
                </a:lnTo>
                <a:lnTo>
                  <a:pt x="180" y="0"/>
                </a:lnTo>
                <a:lnTo>
                  <a:pt x="157" y="23"/>
                </a:lnTo>
                <a:lnTo>
                  <a:pt x="157" y="23"/>
                </a:lnTo>
                <a:lnTo>
                  <a:pt x="112" y="23"/>
                </a:lnTo>
                <a:lnTo>
                  <a:pt x="90" y="45"/>
                </a:lnTo>
                <a:lnTo>
                  <a:pt x="68" y="67"/>
                </a:lnTo>
                <a:lnTo>
                  <a:pt x="45" y="67"/>
                </a:lnTo>
                <a:lnTo>
                  <a:pt x="45" y="90"/>
                </a:lnTo>
                <a:lnTo>
                  <a:pt x="23" y="112"/>
                </a:lnTo>
                <a:lnTo>
                  <a:pt x="23" y="112"/>
                </a:lnTo>
                <a:lnTo>
                  <a:pt x="23" y="157"/>
                </a:lnTo>
                <a:lnTo>
                  <a:pt x="23" y="179"/>
                </a:lnTo>
                <a:lnTo>
                  <a:pt x="45" y="202"/>
                </a:lnTo>
                <a:lnTo>
                  <a:pt x="45" y="247"/>
                </a:lnTo>
                <a:lnTo>
                  <a:pt x="68" y="269"/>
                </a:lnTo>
                <a:lnTo>
                  <a:pt x="68" y="291"/>
                </a:lnTo>
                <a:lnTo>
                  <a:pt x="90" y="336"/>
                </a:lnTo>
                <a:lnTo>
                  <a:pt x="90" y="336"/>
                </a:lnTo>
                <a:lnTo>
                  <a:pt x="90" y="358"/>
                </a:lnTo>
                <a:lnTo>
                  <a:pt x="90" y="358"/>
                </a:lnTo>
                <a:lnTo>
                  <a:pt x="90" y="358"/>
                </a:lnTo>
                <a:lnTo>
                  <a:pt x="90" y="336"/>
                </a:lnTo>
                <a:close/>
              </a:path>
            </a:pathLst>
          </a:custGeom>
          <a:solidFill>
            <a:srgbClr val="000000"/>
          </a:solidFill>
          <a:ln>
            <a:noFill/>
          </a:ln>
        </p:spPr>
        <p:style>
          <a:lnRef idx="0"/>
          <a:fillRef idx="0"/>
          <a:effectRef idx="0"/>
          <a:fontRef idx="minor"/>
        </p:style>
      </p:sp>
      <p:sp>
        <p:nvSpPr>
          <p:cNvPr id="154" name="CustomShape 9"/>
          <p:cNvSpPr/>
          <p:nvPr/>
        </p:nvSpPr>
        <p:spPr>
          <a:xfrm>
            <a:off x="8085600" y="1194480"/>
            <a:ext cx="498240" cy="566640"/>
          </a:xfrm>
          <a:custGeom>
            <a:avLst/>
            <a:gdLst/>
            <a:ahLst/>
            <a:rect l="l" t="t" r="r" b="b"/>
            <a:pathLst>
              <a:path w="314" h="358">
                <a:moveTo>
                  <a:pt x="179" y="0"/>
                </a:moveTo>
                <a:lnTo>
                  <a:pt x="179" y="0"/>
                </a:lnTo>
                <a:lnTo>
                  <a:pt x="157" y="0"/>
                </a:lnTo>
                <a:lnTo>
                  <a:pt x="135" y="0"/>
                </a:lnTo>
                <a:lnTo>
                  <a:pt x="112" y="0"/>
                </a:lnTo>
                <a:lnTo>
                  <a:pt x="112" y="22"/>
                </a:lnTo>
                <a:lnTo>
                  <a:pt x="90" y="22"/>
                </a:lnTo>
                <a:lnTo>
                  <a:pt x="90" y="22"/>
                </a:lnTo>
                <a:lnTo>
                  <a:pt x="67" y="22"/>
                </a:lnTo>
                <a:lnTo>
                  <a:pt x="67" y="44"/>
                </a:lnTo>
                <a:lnTo>
                  <a:pt x="67" y="44"/>
                </a:lnTo>
                <a:lnTo>
                  <a:pt x="45" y="44"/>
                </a:lnTo>
                <a:lnTo>
                  <a:pt x="45" y="67"/>
                </a:lnTo>
                <a:lnTo>
                  <a:pt x="45" y="67"/>
                </a:lnTo>
                <a:lnTo>
                  <a:pt x="23" y="89"/>
                </a:lnTo>
                <a:lnTo>
                  <a:pt x="23" y="89"/>
                </a:lnTo>
                <a:lnTo>
                  <a:pt x="23" y="134"/>
                </a:lnTo>
                <a:lnTo>
                  <a:pt x="23" y="156"/>
                </a:lnTo>
                <a:lnTo>
                  <a:pt x="23" y="156"/>
                </a:lnTo>
                <a:lnTo>
                  <a:pt x="23" y="179"/>
                </a:lnTo>
                <a:lnTo>
                  <a:pt x="23" y="201"/>
                </a:lnTo>
                <a:lnTo>
                  <a:pt x="45" y="201"/>
                </a:lnTo>
                <a:lnTo>
                  <a:pt x="45" y="223"/>
                </a:lnTo>
                <a:lnTo>
                  <a:pt x="67" y="246"/>
                </a:lnTo>
                <a:lnTo>
                  <a:pt x="67" y="268"/>
                </a:lnTo>
                <a:lnTo>
                  <a:pt x="67" y="268"/>
                </a:lnTo>
                <a:lnTo>
                  <a:pt x="90" y="290"/>
                </a:lnTo>
                <a:lnTo>
                  <a:pt x="112" y="290"/>
                </a:lnTo>
                <a:lnTo>
                  <a:pt x="112" y="313"/>
                </a:lnTo>
                <a:lnTo>
                  <a:pt x="135" y="313"/>
                </a:lnTo>
                <a:lnTo>
                  <a:pt x="135" y="313"/>
                </a:lnTo>
                <a:lnTo>
                  <a:pt x="157" y="335"/>
                </a:lnTo>
                <a:lnTo>
                  <a:pt x="179" y="335"/>
                </a:lnTo>
                <a:lnTo>
                  <a:pt x="202" y="313"/>
                </a:lnTo>
                <a:lnTo>
                  <a:pt x="202" y="313"/>
                </a:lnTo>
                <a:lnTo>
                  <a:pt x="224" y="313"/>
                </a:lnTo>
                <a:lnTo>
                  <a:pt x="247" y="290"/>
                </a:lnTo>
                <a:lnTo>
                  <a:pt x="269" y="268"/>
                </a:lnTo>
                <a:lnTo>
                  <a:pt x="269" y="268"/>
                </a:lnTo>
                <a:lnTo>
                  <a:pt x="269" y="246"/>
                </a:lnTo>
                <a:lnTo>
                  <a:pt x="269" y="246"/>
                </a:lnTo>
                <a:lnTo>
                  <a:pt x="291" y="223"/>
                </a:lnTo>
                <a:lnTo>
                  <a:pt x="291" y="201"/>
                </a:lnTo>
                <a:lnTo>
                  <a:pt x="291" y="201"/>
                </a:lnTo>
                <a:lnTo>
                  <a:pt x="291" y="179"/>
                </a:lnTo>
                <a:lnTo>
                  <a:pt x="291" y="156"/>
                </a:lnTo>
                <a:lnTo>
                  <a:pt x="291" y="156"/>
                </a:lnTo>
                <a:lnTo>
                  <a:pt x="291" y="156"/>
                </a:lnTo>
                <a:lnTo>
                  <a:pt x="291" y="156"/>
                </a:lnTo>
                <a:lnTo>
                  <a:pt x="291" y="156"/>
                </a:lnTo>
                <a:lnTo>
                  <a:pt x="291" y="156"/>
                </a:lnTo>
                <a:lnTo>
                  <a:pt x="291" y="156"/>
                </a:lnTo>
                <a:lnTo>
                  <a:pt x="291" y="156"/>
                </a:lnTo>
                <a:lnTo>
                  <a:pt x="314" y="156"/>
                </a:lnTo>
                <a:lnTo>
                  <a:pt x="314" y="179"/>
                </a:lnTo>
                <a:lnTo>
                  <a:pt x="314" y="201"/>
                </a:lnTo>
                <a:lnTo>
                  <a:pt x="314" y="223"/>
                </a:lnTo>
                <a:lnTo>
                  <a:pt x="291" y="246"/>
                </a:lnTo>
                <a:lnTo>
                  <a:pt x="291" y="246"/>
                </a:lnTo>
                <a:lnTo>
                  <a:pt x="291" y="268"/>
                </a:lnTo>
                <a:lnTo>
                  <a:pt x="291" y="290"/>
                </a:lnTo>
                <a:lnTo>
                  <a:pt x="269" y="290"/>
                </a:lnTo>
                <a:lnTo>
                  <a:pt x="269" y="313"/>
                </a:lnTo>
                <a:lnTo>
                  <a:pt x="247" y="313"/>
                </a:lnTo>
                <a:lnTo>
                  <a:pt x="247" y="335"/>
                </a:lnTo>
                <a:lnTo>
                  <a:pt x="224" y="335"/>
                </a:lnTo>
                <a:lnTo>
                  <a:pt x="224" y="358"/>
                </a:lnTo>
                <a:lnTo>
                  <a:pt x="202" y="358"/>
                </a:lnTo>
                <a:lnTo>
                  <a:pt x="179" y="358"/>
                </a:lnTo>
                <a:lnTo>
                  <a:pt x="157" y="358"/>
                </a:lnTo>
                <a:lnTo>
                  <a:pt x="135" y="358"/>
                </a:lnTo>
                <a:lnTo>
                  <a:pt x="135" y="358"/>
                </a:lnTo>
                <a:lnTo>
                  <a:pt x="112" y="358"/>
                </a:lnTo>
                <a:lnTo>
                  <a:pt x="90" y="335"/>
                </a:lnTo>
                <a:lnTo>
                  <a:pt x="90" y="335"/>
                </a:lnTo>
                <a:lnTo>
                  <a:pt x="67" y="335"/>
                </a:lnTo>
                <a:lnTo>
                  <a:pt x="67" y="313"/>
                </a:lnTo>
                <a:lnTo>
                  <a:pt x="45" y="313"/>
                </a:lnTo>
                <a:lnTo>
                  <a:pt x="45" y="290"/>
                </a:lnTo>
                <a:lnTo>
                  <a:pt x="23" y="290"/>
                </a:lnTo>
                <a:lnTo>
                  <a:pt x="23" y="268"/>
                </a:lnTo>
                <a:lnTo>
                  <a:pt x="23" y="246"/>
                </a:lnTo>
                <a:lnTo>
                  <a:pt x="0" y="246"/>
                </a:lnTo>
                <a:lnTo>
                  <a:pt x="0" y="223"/>
                </a:lnTo>
                <a:lnTo>
                  <a:pt x="0" y="201"/>
                </a:lnTo>
                <a:lnTo>
                  <a:pt x="0" y="156"/>
                </a:lnTo>
                <a:lnTo>
                  <a:pt x="0" y="134"/>
                </a:lnTo>
                <a:lnTo>
                  <a:pt x="0" y="111"/>
                </a:lnTo>
                <a:lnTo>
                  <a:pt x="0" y="111"/>
                </a:lnTo>
                <a:lnTo>
                  <a:pt x="23" y="67"/>
                </a:lnTo>
                <a:lnTo>
                  <a:pt x="23" y="67"/>
                </a:lnTo>
                <a:lnTo>
                  <a:pt x="23" y="44"/>
                </a:lnTo>
                <a:lnTo>
                  <a:pt x="45" y="44"/>
                </a:lnTo>
                <a:lnTo>
                  <a:pt x="45" y="22"/>
                </a:lnTo>
                <a:lnTo>
                  <a:pt x="67" y="22"/>
                </a:lnTo>
                <a:lnTo>
                  <a:pt x="67" y="22"/>
                </a:lnTo>
                <a:lnTo>
                  <a:pt x="90" y="0"/>
                </a:lnTo>
                <a:lnTo>
                  <a:pt x="90" y="0"/>
                </a:lnTo>
                <a:lnTo>
                  <a:pt x="112" y="0"/>
                </a:lnTo>
                <a:lnTo>
                  <a:pt x="135" y="0"/>
                </a:lnTo>
                <a:lnTo>
                  <a:pt x="157" y="0"/>
                </a:lnTo>
                <a:lnTo>
                  <a:pt x="179" y="0"/>
                </a:lnTo>
                <a:lnTo>
                  <a:pt x="179" y="0"/>
                </a:lnTo>
                <a:lnTo>
                  <a:pt x="179" y="0"/>
                </a:lnTo>
                <a:lnTo>
                  <a:pt x="179" y="0"/>
                </a:lnTo>
                <a:lnTo>
                  <a:pt x="179" y="0"/>
                </a:lnTo>
                <a:lnTo>
                  <a:pt x="179" y="0"/>
                </a:lnTo>
                <a:lnTo>
                  <a:pt x="179" y="0"/>
                </a:lnTo>
                <a:close/>
              </a:path>
            </a:pathLst>
          </a:custGeom>
          <a:solidFill>
            <a:srgbClr val="000000"/>
          </a:solidFill>
          <a:ln>
            <a:noFill/>
          </a:ln>
        </p:spPr>
        <p:style>
          <a:lnRef idx="0"/>
          <a:fillRef idx="0"/>
          <a:effectRef idx="0"/>
          <a:fontRef idx="minor"/>
        </p:style>
      </p:sp>
      <p:sp>
        <p:nvSpPr>
          <p:cNvPr id="155" name="CustomShape 10"/>
          <p:cNvSpPr/>
          <p:nvPr/>
        </p:nvSpPr>
        <p:spPr>
          <a:xfrm>
            <a:off x="7587000" y="625680"/>
            <a:ext cx="1068120" cy="319680"/>
          </a:xfrm>
          <a:custGeom>
            <a:avLst/>
            <a:gdLst/>
            <a:ahLst/>
            <a:rect l="l" t="t" r="r" b="b"/>
            <a:pathLst>
              <a:path w="673" h="202">
                <a:moveTo>
                  <a:pt x="0" y="202"/>
                </a:moveTo>
                <a:lnTo>
                  <a:pt x="0" y="202"/>
                </a:lnTo>
                <a:lnTo>
                  <a:pt x="68" y="157"/>
                </a:lnTo>
                <a:lnTo>
                  <a:pt x="112" y="135"/>
                </a:lnTo>
                <a:lnTo>
                  <a:pt x="135" y="112"/>
                </a:lnTo>
                <a:lnTo>
                  <a:pt x="157" y="90"/>
                </a:lnTo>
                <a:lnTo>
                  <a:pt x="180" y="68"/>
                </a:lnTo>
                <a:lnTo>
                  <a:pt x="202" y="68"/>
                </a:lnTo>
                <a:lnTo>
                  <a:pt x="247" y="45"/>
                </a:lnTo>
                <a:lnTo>
                  <a:pt x="247" y="45"/>
                </a:lnTo>
                <a:lnTo>
                  <a:pt x="269" y="23"/>
                </a:lnTo>
                <a:lnTo>
                  <a:pt x="292" y="23"/>
                </a:lnTo>
                <a:lnTo>
                  <a:pt x="337" y="0"/>
                </a:lnTo>
                <a:lnTo>
                  <a:pt x="359" y="0"/>
                </a:lnTo>
                <a:lnTo>
                  <a:pt x="404" y="0"/>
                </a:lnTo>
                <a:lnTo>
                  <a:pt x="449" y="0"/>
                </a:lnTo>
                <a:lnTo>
                  <a:pt x="493" y="0"/>
                </a:lnTo>
                <a:lnTo>
                  <a:pt x="538" y="0"/>
                </a:lnTo>
                <a:lnTo>
                  <a:pt x="583" y="0"/>
                </a:lnTo>
                <a:lnTo>
                  <a:pt x="650" y="23"/>
                </a:lnTo>
                <a:lnTo>
                  <a:pt x="673" y="23"/>
                </a:lnTo>
                <a:lnTo>
                  <a:pt x="673" y="23"/>
                </a:lnTo>
                <a:lnTo>
                  <a:pt x="673" y="23"/>
                </a:lnTo>
                <a:lnTo>
                  <a:pt x="673" y="23"/>
                </a:lnTo>
                <a:lnTo>
                  <a:pt x="673" y="45"/>
                </a:lnTo>
                <a:lnTo>
                  <a:pt x="673" y="45"/>
                </a:lnTo>
                <a:lnTo>
                  <a:pt x="673" y="45"/>
                </a:lnTo>
                <a:lnTo>
                  <a:pt x="673" y="68"/>
                </a:lnTo>
                <a:lnTo>
                  <a:pt x="673" y="68"/>
                </a:lnTo>
                <a:lnTo>
                  <a:pt x="650" y="68"/>
                </a:lnTo>
                <a:lnTo>
                  <a:pt x="583" y="45"/>
                </a:lnTo>
                <a:lnTo>
                  <a:pt x="538" y="45"/>
                </a:lnTo>
                <a:lnTo>
                  <a:pt x="493" y="23"/>
                </a:lnTo>
                <a:lnTo>
                  <a:pt x="449" y="23"/>
                </a:lnTo>
                <a:lnTo>
                  <a:pt x="404" y="23"/>
                </a:lnTo>
                <a:lnTo>
                  <a:pt x="359" y="45"/>
                </a:lnTo>
                <a:lnTo>
                  <a:pt x="359" y="45"/>
                </a:lnTo>
                <a:lnTo>
                  <a:pt x="337" y="45"/>
                </a:lnTo>
                <a:lnTo>
                  <a:pt x="292" y="45"/>
                </a:lnTo>
                <a:lnTo>
                  <a:pt x="269" y="68"/>
                </a:lnTo>
                <a:lnTo>
                  <a:pt x="247" y="68"/>
                </a:lnTo>
                <a:lnTo>
                  <a:pt x="202" y="90"/>
                </a:lnTo>
                <a:lnTo>
                  <a:pt x="180" y="90"/>
                </a:lnTo>
                <a:lnTo>
                  <a:pt x="157" y="112"/>
                </a:lnTo>
                <a:lnTo>
                  <a:pt x="135" y="135"/>
                </a:lnTo>
                <a:lnTo>
                  <a:pt x="112" y="135"/>
                </a:lnTo>
                <a:lnTo>
                  <a:pt x="68" y="179"/>
                </a:lnTo>
                <a:lnTo>
                  <a:pt x="23" y="202"/>
                </a:lnTo>
                <a:lnTo>
                  <a:pt x="23" y="202"/>
                </a:lnTo>
                <a:lnTo>
                  <a:pt x="23" y="202"/>
                </a:lnTo>
                <a:lnTo>
                  <a:pt x="0" y="202"/>
                </a:lnTo>
                <a:lnTo>
                  <a:pt x="0" y="202"/>
                </a:lnTo>
                <a:lnTo>
                  <a:pt x="0" y="202"/>
                </a:lnTo>
                <a:lnTo>
                  <a:pt x="0" y="202"/>
                </a:lnTo>
                <a:close/>
              </a:path>
            </a:pathLst>
          </a:custGeom>
          <a:solidFill>
            <a:srgbClr val="000000"/>
          </a:solidFill>
          <a:ln>
            <a:noFill/>
          </a:ln>
        </p:spPr>
        <p:style>
          <a:lnRef idx="0"/>
          <a:fillRef idx="0"/>
          <a:effectRef idx="0"/>
          <a:fontRef idx="minor"/>
        </p:style>
      </p:sp>
      <p:sp>
        <p:nvSpPr>
          <p:cNvPr id="156" name="CustomShape 11"/>
          <p:cNvSpPr/>
          <p:nvPr/>
        </p:nvSpPr>
        <p:spPr>
          <a:xfrm>
            <a:off x="8833320" y="1086480"/>
            <a:ext cx="318600" cy="1098720"/>
          </a:xfrm>
          <a:custGeom>
            <a:avLst/>
            <a:gdLst/>
            <a:ahLst/>
            <a:rect l="l" t="t" r="r" b="b"/>
            <a:pathLst>
              <a:path w="201" h="694">
                <a:moveTo>
                  <a:pt x="157" y="23"/>
                </a:moveTo>
                <a:lnTo>
                  <a:pt x="157" y="23"/>
                </a:lnTo>
                <a:lnTo>
                  <a:pt x="157" y="45"/>
                </a:lnTo>
                <a:lnTo>
                  <a:pt x="179" y="68"/>
                </a:lnTo>
                <a:lnTo>
                  <a:pt x="179" y="90"/>
                </a:lnTo>
                <a:lnTo>
                  <a:pt x="201" y="135"/>
                </a:lnTo>
                <a:lnTo>
                  <a:pt x="201" y="157"/>
                </a:lnTo>
                <a:lnTo>
                  <a:pt x="201" y="202"/>
                </a:lnTo>
                <a:lnTo>
                  <a:pt x="201" y="224"/>
                </a:lnTo>
                <a:lnTo>
                  <a:pt x="201" y="269"/>
                </a:lnTo>
                <a:lnTo>
                  <a:pt x="201" y="291"/>
                </a:lnTo>
                <a:lnTo>
                  <a:pt x="201" y="336"/>
                </a:lnTo>
                <a:lnTo>
                  <a:pt x="201" y="358"/>
                </a:lnTo>
                <a:lnTo>
                  <a:pt x="179" y="403"/>
                </a:lnTo>
                <a:lnTo>
                  <a:pt x="179" y="426"/>
                </a:lnTo>
                <a:lnTo>
                  <a:pt x="179" y="470"/>
                </a:lnTo>
                <a:lnTo>
                  <a:pt x="157" y="493"/>
                </a:lnTo>
                <a:lnTo>
                  <a:pt x="157" y="515"/>
                </a:lnTo>
                <a:lnTo>
                  <a:pt x="134" y="538"/>
                </a:lnTo>
                <a:lnTo>
                  <a:pt x="134" y="560"/>
                </a:lnTo>
                <a:lnTo>
                  <a:pt x="112" y="605"/>
                </a:lnTo>
                <a:lnTo>
                  <a:pt x="67" y="649"/>
                </a:lnTo>
                <a:lnTo>
                  <a:pt x="44" y="672"/>
                </a:lnTo>
                <a:lnTo>
                  <a:pt x="44" y="672"/>
                </a:lnTo>
                <a:lnTo>
                  <a:pt x="44" y="694"/>
                </a:lnTo>
                <a:lnTo>
                  <a:pt x="44" y="694"/>
                </a:lnTo>
                <a:lnTo>
                  <a:pt x="22" y="694"/>
                </a:lnTo>
                <a:lnTo>
                  <a:pt x="22" y="694"/>
                </a:lnTo>
                <a:lnTo>
                  <a:pt x="22" y="694"/>
                </a:lnTo>
                <a:lnTo>
                  <a:pt x="22" y="672"/>
                </a:lnTo>
                <a:lnTo>
                  <a:pt x="0" y="672"/>
                </a:lnTo>
                <a:lnTo>
                  <a:pt x="0" y="672"/>
                </a:lnTo>
                <a:lnTo>
                  <a:pt x="0" y="649"/>
                </a:lnTo>
                <a:lnTo>
                  <a:pt x="0" y="649"/>
                </a:lnTo>
                <a:lnTo>
                  <a:pt x="0" y="649"/>
                </a:lnTo>
                <a:lnTo>
                  <a:pt x="44" y="605"/>
                </a:lnTo>
                <a:lnTo>
                  <a:pt x="44" y="605"/>
                </a:lnTo>
                <a:lnTo>
                  <a:pt x="67" y="582"/>
                </a:lnTo>
                <a:lnTo>
                  <a:pt x="89" y="538"/>
                </a:lnTo>
                <a:lnTo>
                  <a:pt x="112" y="493"/>
                </a:lnTo>
                <a:lnTo>
                  <a:pt x="112" y="470"/>
                </a:lnTo>
                <a:lnTo>
                  <a:pt x="134" y="448"/>
                </a:lnTo>
                <a:lnTo>
                  <a:pt x="134" y="426"/>
                </a:lnTo>
                <a:lnTo>
                  <a:pt x="134" y="381"/>
                </a:lnTo>
                <a:lnTo>
                  <a:pt x="157" y="358"/>
                </a:lnTo>
                <a:lnTo>
                  <a:pt x="157" y="314"/>
                </a:lnTo>
                <a:lnTo>
                  <a:pt x="157" y="291"/>
                </a:lnTo>
                <a:lnTo>
                  <a:pt x="179" y="247"/>
                </a:lnTo>
                <a:lnTo>
                  <a:pt x="179" y="224"/>
                </a:lnTo>
                <a:lnTo>
                  <a:pt x="179" y="179"/>
                </a:lnTo>
                <a:lnTo>
                  <a:pt x="179" y="157"/>
                </a:lnTo>
                <a:lnTo>
                  <a:pt x="179" y="135"/>
                </a:lnTo>
                <a:lnTo>
                  <a:pt x="179" y="112"/>
                </a:lnTo>
                <a:lnTo>
                  <a:pt x="157" y="90"/>
                </a:lnTo>
                <a:lnTo>
                  <a:pt x="157" y="90"/>
                </a:lnTo>
                <a:lnTo>
                  <a:pt x="157" y="68"/>
                </a:lnTo>
                <a:lnTo>
                  <a:pt x="157" y="45"/>
                </a:lnTo>
                <a:lnTo>
                  <a:pt x="134" y="23"/>
                </a:lnTo>
                <a:lnTo>
                  <a:pt x="134" y="23"/>
                </a:lnTo>
                <a:lnTo>
                  <a:pt x="134" y="23"/>
                </a:lnTo>
                <a:lnTo>
                  <a:pt x="134" y="0"/>
                </a:lnTo>
                <a:lnTo>
                  <a:pt x="157" y="0"/>
                </a:lnTo>
                <a:lnTo>
                  <a:pt x="157" y="0"/>
                </a:lnTo>
                <a:lnTo>
                  <a:pt x="157" y="0"/>
                </a:lnTo>
                <a:lnTo>
                  <a:pt x="157" y="23"/>
                </a:lnTo>
                <a:close/>
              </a:path>
            </a:pathLst>
          </a:custGeom>
          <a:solidFill>
            <a:srgbClr val="000000"/>
          </a:solidFill>
          <a:ln>
            <a:noFill/>
          </a:ln>
        </p:spPr>
        <p:style>
          <a:lnRef idx="0"/>
          <a:fillRef idx="0"/>
          <a:effectRef idx="0"/>
          <a:fontRef idx="minor"/>
        </p:style>
      </p:sp>
      <p:sp>
        <p:nvSpPr>
          <p:cNvPr id="157" name="CustomShape 12"/>
          <p:cNvSpPr/>
          <p:nvPr/>
        </p:nvSpPr>
        <p:spPr>
          <a:xfrm>
            <a:off x="8583840" y="272520"/>
            <a:ext cx="1031400" cy="884880"/>
          </a:xfrm>
          <a:custGeom>
            <a:avLst/>
            <a:gdLst/>
            <a:ahLst/>
            <a:rect l="l" t="t" r="r" b="b"/>
            <a:pathLst>
              <a:path w="650" h="559">
                <a:moveTo>
                  <a:pt x="0" y="223"/>
                </a:moveTo>
                <a:lnTo>
                  <a:pt x="0" y="223"/>
                </a:lnTo>
                <a:lnTo>
                  <a:pt x="45" y="179"/>
                </a:lnTo>
                <a:lnTo>
                  <a:pt x="112" y="134"/>
                </a:lnTo>
                <a:lnTo>
                  <a:pt x="134" y="111"/>
                </a:lnTo>
                <a:lnTo>
                  <a:pt x="157" y="89"/>
                </a:lnTo>
                <a:lnTo>
                  <a:pt x="201" y="44"/>
                </a:lnTo>
                <a:lnTo>
                  <a:pt x="224" y="44"/>
                </a:lnTo>
                <a:lnTo>
                  <a:pt x="246" y="22"/>
                </a:lnTo>
                <a:lnTo>
                  <a:pt x="269" y="22"/>
                </a:lnTo>
                <a:lnTo>
                  <a:pt x="314" y="0"/>
                </a:lnTo>
                <a:lnTo>
                  <a:pt x="336" y="0"/>
                </a:lnTo>
                <a:lnTo>
                  <a:pt x="381" y="0"/>
                </a:lnTo>
                <a:lnTo>
                  <a:pt x="403" y="0"/>
                </a:lnTo>
                <a:lnTo>
                  <a:pt x="448" y="22"/>
                </a:lnTo>
                <a:lnTo>
                  <a:pt x="470" y="22"/>
                </a:lnTo>
                <a:lnTo>
                  <a:pt x="493" y="22"/>
                </a:lnTo>
                <a:lnTo>
                  <a:pt x="515" y="44"/>
                </a:lnTo>
                <a:lnTo>
                  <a:pt x="538" y="44"/>
                </a:lnTo>
                <a:lnTo>
                  <a:pt x="560" y="67"/>
                </a:lnTo>
                <a:lnTo>
                  <a:pt x="560" y="67"/>
                </a:lnTo>
                <a:lnTo>
                  <a:pt x="582" y="89"/>
                </a:lnTo>
                <a:lnTo>
                  <a:pt x="582" y="89"/>
                </a:lnTo>
                <a:lnTo>
                  <a:pt x="605" y="111"/>
                </a:lnTo>
                <a:lnTo>
                  <a:pt x="605" y="134"/>
                </a:lnTo>
                <a:lnTo>
                  <a:pt x="627" y="134"/>
                </a:lnTo>
                <a:lnTo>
                  <a:pt x="627" y="156"/>
                </a:lnTo>
                <a:lnTo>
                  <a:pt x="627" y="179"/>
                </a:lnTo>
                <a:lnTo>
                  <a:pt x="650" y="179"/>
                </a:lnTo>
                <a:lnTo>
                  <a:pt x="650" y="201"/>
                </a:lnTo>
                <a:lnTo>
                  <a:pt x="650" y="246"/>
                </a:lnTo>
                <a:lnTo>
                  <a:pt x="627" y="291"/>
                </a:lnTo>
                <a:lnTo>
                  <a:pt x="627" y="313"/>
                </a:lnTo>
                <a:lnTo>
                  <a:pt x="627" y="313"/>
                </a:lnTo>
                <a:lnTo>
                  <a:pt x="605" y="335"/>
                </a:lnTo>
                <a:lnTo>
                  <a:pt x="560" y="380"/>
                </a:lnTo>
                <a:lnTo>
                  <a:pt x="560" y="380"/>
                </a:lnTo>
                <a:lnTo>
                  <a:pt x="538" y="402"/>
                </a:lnTo>
                <a:lnTo>
                  <a:pt x="538" y="425"/>
                </a:lnTo>
                <a:lnTo>
                  <a:pt x="515" y="425"/>
                </a:lnTo>
                <a:lnTo>
                  <a:pt x="493" y="447"/>
                </a:lnTo>
                <a:lnTo>
                  <a:pt x="493" y="470"/>
                </a:lnTo>
                <a:lnTo>
                  <a:pt x="470" y="470"/>
                </a:lnTo>
                <a:lnTo>
                  <a:pt x="448" y="492"/>
                </a:lnTo>
                <a:lnTo>
                  <a:pt x="426" y="514"/>
                </a:lnTo>
                <a:lnTo>
                  <a:pt x="403" y="537"/>
                </a:lnTo>
                <a:lnTo>
                  <a:pt x="403" y="559"/>
                </a:lnTo>
                <a:lnTo>
                  <a:pt x="381" y="559"/>
                </a:lnTo>
                <a:lnTo>
                  <a:pt x="381" y="559"/>
                </a:lnTo>
                <a:lnTo>
                  <a:pt x="381" y="559"/>
                </a:lnTo>
                <a:lnTo>
                  <a:pt x="381" y="559"/>
                </a:lnTo>
                <a:lnTo>
                  <a:pt x="358" y="559"/>
                </a:lnTo>
                <a:lnTo>
                  <a:pt x="358" y="537"/>
                </a:lnTo>
                <a:lnTo>
                  <a:pt x="358" y="537"/>
                </a:lnTo>
                <a:lnTo>
                  <a:pt x="358" y="537"/>
                </a:lnTo>
                <a:lnTo>
                  <a:pt x="358" y="537"/>
                </a:lnTo>
                <a:lnTo>
                  <a:pt x="381" y="514"/>
                </a:lnTo>
                <a:lnTo>
                  <a:pt x="403" y="470"/>
                </a:lnTo>
                <a:lnTo>
                  <a:pt x="426" y="447"/>
                </a:lnTo>
                <a:lnTo>
                  <a:pt x="470" y="425"/>
                </a:lnTo>
                <a:lnTo>
                  <a:pt x="470" y="425"/>
                </a:lnTo>
                <a:lnTo>
                  <a:pt x="470" y="402"/>
                </a:lnTo>
                <a:lnTo>
                  <a:pt x="493" y="402"/>
                </a:lnTo>
                <a:lnTo>
                  <a:pt x="515" y="380"/>
                </a:lnTo>
                <a:lnTo>
                  <a:pt x="538" y="358"/>
                </a:lnTo>
                <a:lnTo>
                  <a:pt x="560" y="335"/>
                </a:lnTo>
                <a:lnTo>
                  <a:pt x="560" y="313"/>
                </a:lnTo>
                <a:lnTo>
                  <a:pt x="582" y="291"/>
                </a:lnTo>
                <a:lnTo>
                  <a:pt x="582" y="246"/>
                </a:lnTo>
                <a:lnTo>
                  <a:pt x="582" y="201"/>
                </a:lnTo>
                <a:lnTo>
                  <a:pt x="582" y="201"/>
                </a:lnTo>
                <a:lnTo>
                  <a:pt x="582" y="179"/>
                </a:lnTo>
                <a:lnTo>
                  <a:pt x="582" y="156"/>
                </a:lnTo>
                <a:lnTo>
                  <a:pt x="582" y="156"/>
                </a:lnTo>
                <a:lnTo>
                  <a:pt x="560" y="134"/>
                </a:lnTo>
                <a:lnTo>
                  <a:pt x="560" y="134"/>
                </a:lnTo>
                <a:lnTo>
                  <a:pt x="560" y="111"/>
                </a:lnTo>
                <a:lnTo>
                  <a:pt x="538" y="111"/>
                </a:lnTo>
                <a:lnTo>
                  <a:pt x="515" y="89"/>
                </a:lnTo>
                <a:lnTo>
                  <a:pt x="515" y="89"/>
                </a:lnTo>
                <a:lnTo>
                  <a:pt x="493" y="67"/>
                </a:lnTo>
                <a:lnTo>
                  <a:pt x="470" y="67"/>
                </a:lnTo>
                <a:lnTo>
                  <a:pt x="470" y="67"/>
                </a:lnTo>
                <a:lnTo>
                  <a:pt x="448" y="44"/>
                </a:lnTo>
                <a:lnTo>
                  <a:pt x="426" y="44"/>
                </a:lnTo>
                <a:lnTo>
                  <a:pt x="403" y="44"/>
                </a:lnTo>
                <a:lnTo>
                  <a:pt x="358" y="44"/>
                </a:lnTo>
                <a:lnTo>
                  <a:pt x="336" y="44"/>
                </a:lnTo>
                <a:lnTo>
                  <a:pt x="314" y="44"/>
                </a:lnTo>
                <a:lnTo>
                  <a:pt x="314" y="44"/>
                </a:lnTo>
                <a:lnTo>
                  <a:pt x="269" y="44"/>
                </a:lnTo>
                <a:lnTo>
                  <a:pt x="246" y="44"/>
                </a:lnTo>
                <a:lnTo>
                  <a:pt x="224" y="67"/>
                </a:lnTo>
                <a:lnTo>
                  <a:pt x="157" y="111"/>
                </a:lnTo>
                <a:lnTo>
                  <a:pt x="112" y="156"/>
                </a:lnTo>
                <a:lnTo>
                  <a:pt x="112" y="156"/>
                </a:lnTo>
                <a:lnTo>
                  <a:pt x="89" y="179"/>
                </a:lnTo>
                <a:lnTo>
                  <a:pt x="67" y="201"/>
                </a:lnTo>
                <a:lnTo>
                  <a:pt x="45" y="223"/>
                </a:lnTo>
                <a:lnTo>
                  <a:pt x="22" y="246"/>
                </a:lnTo>
                <a:lnTo>
                  <a:pt x="0" y="246"/>
                </a:lnTo>
                <a:lnTo>
                  <a:pt x="0" y="246"/>
                </a:lnTo>
                <a:lnTo>
                  <a:pt x="0" y="246"/>
                </a:lnTo>
                <a:lnTo>
                  <a:pt x="0" y="246"/>
                </a:lnTo>
                <a:lnTo>
                  <a:pt x="0" y="246"/>
                </a:lnTo>
                <a:lnTo>
                  <a:pt x="0" y="223"/>
                </a:lnTo>
                <a:close/>
              </a:path>
            </a:pathLst>
          </a:custGeom>
          <a:solidFill>
            <a:srgbClr val="000000"/>
          </a:solidFill>
          <a:ln>
            <a:noFill/>
          </a:ln>
        </p:spPr>
        <p:style>
          <a:lnRef idx="0"/>
          <a:fillRef idx="0"/>
          <a:effectRef idx="0"/>
          <a:fontRef idx="minor"/>
        </p:style>
      </p:sp>
      <p:sp>
        <p:nvSpPr>
          <p:cNvPr id="158" name="CustomShape 13"/>
          <p:cNvSpPr/>
          <p:nvPr/>
        </p:nvSpPr>
        <p:spPr>
          <a:xfrm>
            <a:off x="9117360" y="662040"/>
            <a:ext cx="320400" cy="317880"/>
          </a:xfrm>
          <a:custGeom>
            <a:avLst/>
            <a:gdLst/>
            <a:ahLst/>
            <a:rect l="l" t="t" r="r" b="b"/>
            <a:pathLst>
              <a:path w="202" h="201">
                <a:moveTo>
                  <a:pt x="202" y="22"/>
                </a:moveTo>
                <a:lnTo>
                  <a:pt x="202" y="22"/>
                </a:lnTo>
                <a:lnTo>
                  <a:pt x="157" y="67"/>
                </a:lnTo>
                <a:lnTo>
                  <a:pt x="112" y="112"/>
                </a:lnTo>
                <a:lnTo>
                  <a:pt x="45" y="201"/>
                </a:lnTo>
                <a:lnTo>
                  <a:pt x="22" y="201"/>
                </a:lnTo>
                <a:lnTo>
                  <a:pt x="22" y="201"/>
                </a:lnTo>
                <a:lnTo>
                  <a:pt x="22" y="201"/>
                </a:lnTo>
                <a:lnTo>
                  <a:pt x="22" y="201"/>
                </a:lnTo>
                <a:lnTo>
                  <a:pt x="22" y="201"/>
                </a:lnTo>
                <a:lnTo>
                  <a:pt x="0" y="201"/>
                </a:lnTo>
                <a:lnTo>
                  <a:pt x="0" y="201"/>
                </a:lnTo>
                <a:lnTo>
                  <a:pt x="0" y="179"/>
                </a:lnTo>
                <a:lnTo>
                  <a:pt x="0" y="179"/>
                </a:lnTo>
                <a:lnTo>
                  <a:pt x="0" y="179"/>
                </a:lnTo>
                <a:lnTo>
                  <a:pt x="0" y="179"/>
                </a:lnTo>
                <a:lnTo>
                  <a:pt x="0" y="156"/>
                </a:lnTo>
                <a:lnTo>
                  <a:pt x="22" y="134"/>
                </a:lnTo>
                <a:lnTo>
                  <a:pt x="45" y="112"/>
                </a:lnTo>
                <a:lnTo>
                  <a:pt x="67" y="112"/>
                </a:lnTo>
                <a:lnTo>
                  <a:pt x="90" y="89"/>
                </a:lnTo>
                <a:lnTo>
                  <a:pt x="134" y="45"/>
                </a:lnTo>
                <a:lnTo>
                  <a:pt x="157" y="22"/>
                </a:lnTo>
                <a:lnTo>
                  <a:pt x="179" y="0"/>
                </a:lnTo>
                <a:lnTo>
                  <a:pt x="179" y="0"/>
                </a:lnTo>
                <a:lnTo>
                  <a:pt x="202" y="0"/>
                </a:lnTo>
                <a:lnTo>
                  <a:pt x="202" y="0"/>
                </a:lnTo>
                <a:lnTo>
                  <a:pt x="202" y="0"/>
                </a:lnTo>
                <a:lnTo>
                  <a:pt x="202" y="22"/>
                </a:lnTo>
                <a:lnTo>
                  <a:pt x="202" y="22"/>
                </a:lnTo>
                <a:lnTo>
                  <a:pt x="202" y="22"/>
                </a:lnTo>
                <a:lnTo>
                  <a:pt x="202" y="22"/>
                </a:lnTo>
                <a:close/>
              </a:path>
            </a:pathLst>
          </a:custGeom>
          <a:solidFill>
            <a:srgbClr val="000000"/>
          </a:solidFill>
          <a:ln>
            <a:noFill/>
          </a:ln>
        </p:spPr>
        <p:style>
          <a:lnRef idx="0"/>
          <a:fillRef idx="0"/>
          <a:effectRef idx="0"/>
          <a:fontRef idx="minor"/>
        </p:style>
      </p:sp>
      <p:sp>
        <p:nvSpPr>
          <p:cNvPr id="159" name="CustomShape 14"/>
          <p:cNvSpPr/>
          <p:nvPr/>
        </p:nvSpPr>
        <p:spPr>
          <a:xfrm>
            <a:off x="9011160" y="556200"/>
            <a:ext cx="355320" cy="317880"/>
          </a:xfrm>
          <a:custGeom>
            <a:avLst/>
            <a:gdLst/>
            <a:ahLst/>
            <a:rect l="l" t="t" r="r" b="b"/>
            <a:pathLst>
              <a:path w="224" h="201">
                <a:moveTo>
                  <a:pt x="224" y="22"/>
                </a:moveTo>
                <a:lnTo>
                  <a:pt x="224" y="22"/>
                </a:lnTo>
                <a:lnTo>
                  <a:pt x="201" y="44"/>
                </a:lnTo>
                <a:lnTo>
                  <a:pt x="179" y="67"/>
                </a:lnTo>
                <a:lnTo>
                  <a:pt x="134" y="112"/>
                </a:lnTo>
                <a:lnTo>
                  <a:pt x="89" y="156"/>
                </a:lnTo>
                <a:lnTo>
                  <a:pt x="67" y="179"/>
                </a:lnTo>
                <a:lnTo>
                  <a:pt x="45" y="179"/>
                </a:lnTo>
                <a:lnTo>
                  <a:pt x="45" y="201"/>
                </a:lnTo>
                <a:lnTo>
                  <a:pt x="22" y="201"/>
                </a:lnTo>
                <a:lnTo>
                  <a:pt x="22" y="179"/>
                </a:lnTo>
                <a:lnTo>
                  <a:pt x="22" y="179"/>
                </a:lnTo>
                <a:lnTo>
                  <a:pt x="22" y="179"/>
                </a:lnTo>
                <a:lnTo>
                  <a:pt x="0" y="179"/>
                </a:lnTo>
                <a:lnTo>
                  <a:pt x="0" y="179"/>
                </a:lnTo>
                <a:lnTo>
                  <a:pt x="22" y="156"/>
                </a:lnTo>
                <a:lnTo>
                  <a:pt x="22" y="156"/>
                </a:lnTo>
                <a:lnTo>
                  <a:pt x="22" y="156"/>
                </a:lnTo>
                <a:lnTo>
                  <a:pt x="45" y="134"/>
                </a:lnTo>
                <a:lnTo>
                  <a:pt x="67" y="112"/>
                </a:lnTo>
                <a:lnTo>
                  <a:pt x="112" y="89"/>
                </a:lnTo>
                <a:lnTo>
                  <a:pt x="157" y="44"/>
                </a:lnTo>
                <a:lnTo>
                  <a:pt x="201" y="0"/>
                </a:lnTo>
                <a:lnTo>
                  <a:pt x="201" y="0"/>
                </a:lnTo>
                <a:lnTo>
                  <a:pt x="224" y="0"/>
                </a:lnTo>
                <a:lnTo>
                  <a:pt x="224" y="22"/>
                </a:lnTo>
                <a:lnTo>
                  <a:pt x="224" y="22"/>
                </a:lnTo>
                <a:lnTo>
                  <a:pt x="224" y="22"/>
                </a:lnTo>
                <a:lnTo>
                  <a:pt x="224" y="22"/>
                </a:lnTo>
                <a:close/>
              </a:path>
            </a:pathLst>
          </a:custGeom>
          <a:solidFill>
            <a:srgbClr val="000000"/>
          </a:solidFill>
          <a:ln>
            <a:noFill/>
          </a:ln>
        </p:spPr>
        <p:style>
          <a:lnRef idx="0"/>
          <a:fillRef idx="0"/>
          <a:effectRef idx="0"/>
          <a:fontRef idx="minor"/>
        </p:style>
      </p:sp>
      <p:sp>
        <p:nvSpPr>
          <p:cNvPr id="160" name="CustomShape 15"/>
          <p:cNvSpPr/>
          <p:nvPr/>
        </p:nvSpPr>
        <p:spPr>
          <a:xfrm>
            <a:off x="8974440" y="448200"/>
            <a:ext cx="320400" cy="319680"/>
          </a:xfrm>
          <a:custGeom>
            <a:avLst/>
            <a:gdLst/>
            <a:ahLst/>
            <a:rect l="l" t="t" r="r" b="b"/>
            <a:pathLst>
              <a:path w="202" h="202">
                <a:moveTo>
                  <a:pt x="202" y="23"/>
                </a:moveTo>
                <a:lnTo>
                  <a:pt x="202" y="23"/>
                </a:lnTo>
                <a:lnTo>
                  <a:pt x="157" y="68"/>
                </a:lnTo>
                <a:lnTo>
                  <a:pt x="135" y="90"/>
                </a:lnTo>
                <a:lnTo>
                  <a:pt x="112" y="90"/>
                </a:lnTo>
                <a:lnTo>
                  <a:pt x="45" y="180"/>
                </a:lnTo>
                <a:lnTo>
                  <a:pt x="23" y="202"/>
                </a:lnTo>
                <a:lnTo>
                  <a:pt x="0" y="202"/>
                </a:lnTo>
                <a:lnTo>
                  <a:pt x="0" y="202"/>
                </a:lnTo>
                <a:lnTo>
                  <a:pt x="0" y="202"/>
                </a:lnTo>
                <a:lnTo>
                  <a:pt x="0" y="202"/>
                </a:lnTo>
                <a:lnTo>
                  <a:pt x="0" y="202"/>
                </a:lnTo>
                <a:lnTo>
                  <a:pt x="0" y="202"/>
                </a:lnTo>
                <a:lnTo>
                  <a:pt x="0" y="180"/>
                </a:lnTo>
                <a:lnTo>
                  <a:pt x="0" y="180"/>
                </a:lnTo>
                <a:lnTo>
                  <a:pt x="0" y="157"/>
                </a:lnTo>
                <a:lnTo>
                  <a:pt x="45" y="112"/>
                </a:lnTo>
                <a:lnTo>
                  <a:pt x="90" y="68"/>
                </a:lnTo>
                <a:lnTo>
                  <a:pt x="180" y="0"/>
                </a:lnTo>
                <a:lnTo>
                  <a:pt x="202" y="0"/>
                </a:lnTo>
                <a:lnTo>
                  <a:pt x="202" y="0"/>
                </a:lnTo>
                <a:lnTo>
                  <a:pt x="202" y="0"/>
                </a:lnTo>
                <a:lnTo>
                  <a:pt x="202" y="0"/>
                </a:lnTo>
                <a:lnTo>
                  <a:pt x="202" y="0"/>
                </a:lnTo>
                <a:lnTo>
                  <a:pt x="202" y="0"/>
                </a:lnTo>
                <a:lnTo>
                  <a:pt x="202" y="23"/>
                </a:lnTo>
                <a:lnTo>
                  <a:pt x="202" y="23"/>
                </a:lnTo>
                <a:close/>
              </a:path>
            </a:pathLst>
          </a:custGeom>
          <a:solidFill>
            <a:srgbClr val="000000"/>
          </a:solidFill>
          <a:ln>
            <a:noFill/>
          </a:ln>
        </p:spPr>
        <p:style>
          <a:lnRef idx="0"/>
          <a:fillRef idx="0"/>
          <a:effectRef idx="0"/>
          <a:fontRef idx="minor"/>
        </p:style>
      </p:sp>
      <p:sp>
        <p:nvSpPr>
          <p:cNvPr id="161" name="CustomShape 16"/>
          <p:cNvSpPr/>
          <p:nvPr/>
        </p:nvSpPr>
        <p:spPr>
          <a:xfrm>
            <a:off x="8868240" y="413640"/>
            <a:ext cx="283680" cy="248400"/>
          </a:xfrm>
          <a:custGeom>
            <a:avLst/>
            <a:gdLst/>
            <a:ahLst/>
            <a:rect l="l" t="t" r="r" b="b"/>
            <a:pathLst>
              <a:path w="179" h="157">
                <a:moveTo>
                  <a:pt x="179" y="0"/>
                </a:moveTo>
                <a:lnTo>
                  <a:pt x="179" y="0"/>
                </a:lnTo>
                <a:lnTo>
                  <a:pt x="179" y="22"/>
                </a:lnTo>
                <a:lnTo>
                  <a:pt x="157" y="22"/>
                </a:lnTo>
                <a:lnTo>
                  <a:pt x="135" y="45"/>
                </a:lnTo>
                <a:lnTo>
                  <a:pt x="135" y="67"/>
                </a:lnTo>
                <a:lnTo>
                  <a:pt x="112" y="90"/>
                </a:lnTo>
                <a:lnTo>
                  <a:pt x="112" y="90"/>
                </a:lnTo>
                <a:lnTo>
                  <a:pt x="45" y="157"/>
                </a:lnTo>
                <a:lnTo>
                  <a:pt x="22" y="157"/>
                </a:lnTo>
                <a:lnTo>
                  <a:pt x="22" y="157"/>
                </a:lnTo>
                <a:lnTo>
                  <a:pt x="22" y="157"/>
                </a:lnTo>
                <a:lnTo>
                  <a:pt x="22" y="157"/>
                </a:lnTo>
                <a:lnTo>
                  <a:pt x="0" y="157"/>
                </a:lnTo>
                <a:lnTo>
                  <a:pt x="0" y="157"/>
                </a:lnTo>
                <a:lnTo>
                  <a:pt x="0" y="157"/>
                </a:lnTo>
                <a:lnTo>
                  <a:pt x="0" y="134"/>
                </a:lnTo>
                <a:lnTo>
                  <a:pt x="22" y="134"/>
                </a:lnTo>
                <a:lnTo>
                  <a:pt x="67" y="67"/>
                </a:lnTo>
                <a:lnTo>
                  <a:pt x="135" y="45"/>
                </a:lnTo>
                <a:lnTo>
                  <a:pt x="157" y="22"/>
                </a:lnTo>
                <a:lnTo>
                  <a:pt x="157" y="0"/>
                </a:lnTo>
                <a:lnTo>
                  <a:pt x="179" y="0"/>
                </a:lnTo>
                <a:lnTo>
                  <a:pt x="179" y="0"/>
                </a:lnTo>
                <a:lnTo>
                  <a:pt x="179" y="0"/>
                </a:lnTo>
                <a:lnTo>
                  <a:pt x="179" y="0"/>
                </a:lnTo>
                <a:lnTo>
                  <a:pt x="179" y="0"/>
                </a:lnTo>
                <a:lnTo>
                  <a:pt x="179" y="0"/>
                </a:lnTo>
                <a:lnTo>
                  <a:pt x="179" y="0"/>
                </a:lnTo>
                <a:lnTo>
                  <a:pt x="179" y="0"/>
                </a:lnTo>
                <a:close/>
              </a:path>
            </a:pathLst>
          </a:custGeom>
          <a:solidFill>
            <a:srgbClr val="000000"/>
          </a:solidFill>
          <a:ln>
            <a:noFill/>
          </a:ln>
        </p:spPr>
        <p:style>
          <a:lnRef idx="0"/>
          <a:fillRef idx="0"/>
          <a:effectRef idx="0"/>
          <a:fontRef idx="minor"/>
        </p:style>
      </p:sp>
      <p:sp>
        <p:nvSpPr>
          <p:cNvPr id="162" name="CustomShape 17"/>
          <p:cNvSpPr/>
          <p:nvPr/>
        </p:nvSpPr>
        <p:spPr>
          <a:xfrm>
            <a:off x="8903160" y="874440"/>
            <a:ext cx="142560" cy="177120"/>
          </a:xfrm>
          <a:custGeom>
            <a:avLst/>
            <a:gdLst/>
            <a:ahLst/>
            <a:rect l="l" t="t" r="r" b="b"/>
            <a:pathLst>
              <a:path w="90" h="112">
                <a:moveTo>
                  <a:pt x="0" y="0"/>
                </a:moveTo>
                <a:lnTo>
                  <a:pt x="0" y="0"/>
                </a:lnTo>
                <a:lnTo>
                  <a:pt x="23" y="22"/>
                </a:lnTo>
                <a:lnTo>
                  <a:pt x="45" y="45"/>
                </a:lnTo>
                <a:lnTo>
                  <a:pt x="68" y="45"/>
                </a:lnTo>
                <a:lnTo>
                  <a:pt x="68" y="67"/>
                </a:lnTo>
                <a:lnTo>
                  <a:pt x="68" y="67"/>
                </a:lnTo>
                <a:lnTo>
                  <a:pt x="90" y="90"/>
                </a:lnTo>
                <a:lnTo>
                  <a:pt x="90" y="90"/>
                </a:lnTo>
                <a:lnTo>
                  <a:pt x="90" y="112"/>
                </a:lnTo>
                <a:lnTo>
                  <a:pt x="68" y="112"/>
                </a:lnTo>
                <a:lnTo>
                  <a:pt x="68" y="112"/>
                </a:lnTo>
                <a:lnTo>
                  <a:pt x="68" y="112"/>
                </a:lnTo>
                <a:lnTo>
                  <a:pt x="68" y="112"/>
                </a:lnTo>
                <a:lnTo>
                  <a:pt x="45" y="112"/>
                </a:lnTo>
                <a:lnTo>
                  <a:pt x="45" y="90"/>
                </a:lnTo>
                <a:lnTo>
                  <a:pt x="45" y="67"/>
                </a:lnTo>
                <a:lnTo>
                  <a:pt x="23" y="45"/>
                </a:lnTo>
                <a:lnTo>
                  <a:pt x="23" y="45"/>
                </a:lnTo>
                <a:lnTo>
                  <a:pt x="23" y="22"/>
                </a:lnTo>
                <a:lnTo>
                  <a:pt x="0" y="22"/>
                </a:lnTo>
                <a:lnTo>
                  <a:pt x="0" y="22"/>
                </a:lnTo>
                <a:lnTo>
                  <a:pt x="0" y="22"/>
                </a:lnTo>
                <a:lnTo>
                  <a:pt x="0" y="0"/>
                </a:lnTo>
                <a:lnTo>
                  <a:pt x="0" y="0"/>
                </a:lnTo>
                <a:lnTo>
                  <a:pt x="0" y="0"/>
                </a:lnTo>
                <a:lnTo>
                  <a:pt x="0" y="0"/>
                </a:lnTo>
                <a:lnTo>
                  <a:pt x="0" y="0"/>
                </a:lnTo>
                <a:lnTo>
                  <a:pt x="0" y="0"/>
                </a:lnTo>
                <a:lnTo>
                  <a:pt x="0" y="0"/>
                </a:lnTo>
                <a:close/>
              </a:path>
            </a:pathLst>
          </a:custGeom>
          <a:solidFill>
            <a:srgbClr val="000000"/>
          </a:solidFill>
          <a:ln>
            <a:noFill/>
          </a:ln>
        </p:spPr>
        <p:style>
          <a:lnRef idx="0"/>
          <a:fillRef idx="0"/>
          <a:effectRef idx="0"/>
          <a:fontRef idx="minor"/>
        </p:style>
      </p:sp>
      <p:sp>
        <p:nvSpPr>
          <p:cNvPr id="163" name="CustomShape 18"/>
          <p:cNvSpPr/>
          <p:nvPr/>
        </p:nvSpPr>
        <p:spPr>
          <a:xfrm>
            <a:off x="9401400" y="1086480"/>
            <a:ext cx="2063520" cy="1737000"/>
          </a:xfrm>
          <a:custGeom>
            <a:avLst/>
            <a:gdLst/>
            <a:ahLst/>
            <a:rect l="l" t="t" r="r" b="b"/>
            <a:pathLst>
              <a:path w="1300" h="1097">
                <a:moveTo>
                  <a:pt x="23" y="0"/>
                </a:moveTo>
                <a:lnTo>
                  <a:pt x="23" y="0"/>
                </a:lnTo>
                <a:lnTo>
                  <a:pt x="67" y="23"/>
                </a:lnTo>
                <a:lnTo>
                  <a:pt x="90" y="45"/>
                </a:lnTo>
                <a:lnTo>
                  <a:pt x="135" y="68"/>
                </a:lnTo>
                <a:lnTo>
                  <a:pt x="157" y="90"/>
                </a:lnTo>
                <a:lnTo>
                  <a:pt x="202" y="112"/>
                </a:lnTo>
                <a:lnTo>
                  <a:pt x="224" y="135"/>
                </a:lnTo>
                <a:lnTo>
                  <a:pt x="291" y="202"/>
                </a:lnTo>
                <a:lnTo>
                  <a:pt x="359" y="269"/>
                </a:lnTo>
                <a:lnTo>
                  <a:pt x="403" y="314"/>
                </a:lnTo>
                <a:lnTo>
                  <a:pt x="471" y="381"/>
                </a:lnTo>
                <a:lnTo>
                  <a:pt x="515" y="426"/>
                </a:lnTo>
                <a:lnTo>
                  <a:pt x="605" y="515"/>
                </a:lnTo>
                <a:lnTo>
                  <a:pt x="695" y="582"/>
                </a:lnTo>
                <a:lnTo>
                  <a:pt x="807" y="672"/>
                </a:lnTo>
                <a:lnTo>
                  <a:pt x="896" y="739"/>
                </a:lnTo>
                <a:lnTo>
                  <a:pt x="986" y="806"/>
                </a:lnTo>
                <a:lnTo>
                  <a:pt x="1076" y="873"/>
                </a:lnTo>
                <a:lnTo>
                  <a:pt x="1255" y="1030"/>
                </a:lnTo>
                <a:lnTo>
                  <a:pt x="1300" y="1052"/>
                </a:lnTo>
                <a:lnTo>
                  <a:pt x="1300" y="1052"/>
                </a:lnTo>
                <a:lnTo>
                  <a:pt x="1300" y="1052"/>
                </a:lnTo>
                <a:lnTo>
                  <a:pt x="1300" y="1075"/>
                </a:lnTo>
                <a:lnTo>
                  <a:pt x="1300" y="1075"/>
                </a:lnTo>
                <a:lnTo>
                  <a:pt x="1300" y="1097"/>
                </a:lnTo>
                <a:lnTo>
                  <a:pt x="1300" y="1097"/>
                </a:lnTo>
                <a:lnTo>
                  <a:pt x="1300" y="1097"/>
                </a:lnTo>
                <a:lnTo>
                  <a:pt x="1277" y="1097"/>
                </a:lnTo>
                <a:lnTo>
                  <a:pt x="1277" y="1097"/>
                </a:lnTo>
                <a:lnTo>
                  <a:pt x="1277" y="1097"/>
                </a:lnTo>
                <a:lnTo>
                  <a:pt x="1232" y="1075"/>
                </a:lnTo>
                <a:lnTo>
                  <a:pt x="1053" y="918"/>
                </a:lnTo>
                <a:lnTo>
                  <a:pt x="964" y="851"/>
                </a:lnTo>
                <a:lnTo>
                  <a:pt x="874" y="761"/>
                </a:lnTo>
                <a:lnTo>
                  <a:pt x="762" y="694"/>
                </a:lnTo>
                <a:lnTo>
                  <a:pt x="672" y="627"/>
                </a:lnTo>
                <a:lnTo>
                  <a:pt x="583" y="538"/>
                </a:lnTo>
                <a:lnTo>
                  <a:pt x="493" y="448"/>
                </a:lnTo>
                <a:lnTo>
                  <a:pt x="471" y="426"/>
                </a:lnTo>
                <a:lnTo>
                  <a:pt x="448" y="403"/>
                </a:lnTo>
                <a:lnTo>
                  <a:pt x="381" y="336"/>
                </a:lnTo>
                <a:lnTo>
                  <a:pt x="269" y="224"/>
                </a:lnTo>
                <a:lnTo>
                  <a:pt x="202" y="157"/>
                </a:lnTo>
                <a:lnTo>
                  <a:pt x="179" y="135"/>
                </a:lnTo>
                <a:lnTo>
                  <a:pt x="157" y="112"/>
                </a:lnTo>
                <a:lnTo>
                  <a:pt x="135" y="90"/>
                </a:lnTo>
                <a:lnTo>
                  <a:pt x="112" y="90"/>
                </a:lnTo>
                <a:lnTo>
                  <a:pt x="90" y="68"/>
                </a:lnTo>
                <a:lnTo>
                  <a:pt x="45" y="45"/>
                </a:lnTo>
                <a:lnTo>
                  <a:pt x="0" y="23"/>
                </a:lnTo>
                <a:lnTo>
                  <a:pt x="0" y="23"/>
                </a:lnTo>
                <a:lnTo>
                  <a:pt x="0" y="0"/>
                </a:lnTo>
                <a:lnTo>
                  <a:pt x="0" y="0"/>
                </a:lnTo>
                <a:lnTo>
                  <a:pt x="0" y="0"/>
                </a:lnTo>
                <a:lnTo>
                  <a:pt x="0" y="0"/>
                </a:lnTo>
                <a:lnTo>
                  <a:pt x="23" y="0"/>
                </a:lnTo>
                <a:lnTo>
                  <a:pt x="23" y="0"/>
                </a:lnTo>
                <a:lnTo>
                  <a:pt x="23" y="0"/>
                </a:lnTo>
                <a:close/>
              </a:path>
            </a:pathLst>
          </a:custGeom>
          <a:solidFill>
            <a:srgbClr val="000000"/>
          </a:solidFill>
          <a:ln>
            <a:noFill/>
          </a:ln>
        </p:spPr>
        <p:style>
          <a:lnRef idx="0"/>
          <a:fillRef idx="0"/>
          <a:effectRef idx="0"/>
          <a:fontRef idx="minor"/>
        </p:style>
      </p:sp>
      <p:sp>
        <p:nvSpPr>
          <p:cNvPr id="164" name="CustomShape 19"/>
          <p:cNvSpPr/>
          <p:nvPr/>
        </p:nvSpPr>
        <p:spPr>
          <a:xfrm>
            <a:off x="9401400" y="1229040"/>
            <a:ext cx="2134800" cy="1984320"/>
          </a:xfrm>
          <a:custGeom>
            <a:avLst/>
            <a:gdLst/>
            <a:ahLst/>
            <a:rect l="l" t="t" r="r" b="b"/>
            <a:pathLst>
              <a:path w="1345" h="1253">
                <a:moveTo>
                  <a:pt x="23" y="0"/>
                </a:moveTo>
                <a:lnTo>
                  <a:pt x="23" y="0"/>
                </a:lnTo>
                <a:lnTo>
                  <a:pt x="90" y="89"/>
                </a:lnTo>
                <a:lnTo>
                  <a:pt x="157" y="157"/>
                </a:lnTo>
                <a:lnTo>
                  <a:pt x="224" y="246"/>
                </a:lnTo>
                <a:lnTo>
                  <a:pt x="291" y="313"/>
                </a:lnTo>
                <a:lnTo>
                  <a:pt x="359" y="403"/>
                </a:lnTo>
                <a:lnTo>
                  <a:pt x="448" y="470"/>
                </a:lnTo>
                <a:lnTo>
                  <a:pt x="515" y="537"/>
                </a:lnTo>
                <a:lnTo>
                  <a:pt x="583" y="604"/>
                </a:lnTo>
                <a:lnTo>
                  <a:pt x="650" y="671"/>
                </a:lnTo>
                <a:lnTo>
                  <a:pt x="717" y="716"/>
                </a:lnTo>
                <a:lnTo>
                  <a:pt x="762" y="783"/>
                </a:lnTo>
                <a:lnTo>
                  <a:pt x="829" y="850"/>
                </a:lnTo>
                <a:lnTo>
                  <a:pt x="896" y="895"/>
                </a:lnTo>
                <a:lnTo>
                  <a:pt x="964" y="962"/>
                </a:lnTo>
                <a:lnTo>
                  <a:pt x="1008" y="985"/>
                </a:lnTo>
                <a:lnTo>
                  <a:pt x="1031" y="1007"/>
                </a:lnTo>
                <a:lnTo>
                  <a:pt x="1098" y="1052"/>
                </a:lnTo>
                <a:lnTo>
                  <a:pt x="1210" y="1141"/>
                </a:lnTo>
                <a:lnTo>
                  <a:pt x="1255" y="1164"/>
                </a:lnTo>
                <a:lnTo>
                  <a:pt x="1300" y="1209"/>
                </a:lnTo>
                <a:lnTo>
                  <a:pt x="1345" y="1231"/>
                </a:lnTo>
                <a:lnTo>
                  <a:pt x="1345" y="1231"/>
                </a:lnTo>
                <a:lnTo>
                  <a:pt x="1345" y="1253"/>
                </a:lnTo>
                <a:lnTo>
                  <a:pt x="1345" y="1253"/>
                </a:lnTo>
                <a:lnTo>
                  <a:pt x="1345" y="1253"/>
                </a:lnTo>
                <a:lnTo>
                  <a:pt x="1345" y="1253"/>
                </a:lnTo>
                <a:lnTo>
                  <a:pt x="1322" y="1253"/>
                </a:lnTo>
                <a:lnTo>
                  <a:pt x="1322" y="1253"/>
                </a:lnTo>
                <a:lnTo>
                  <a:pt x="1322" y="1253"/>
                </a:lnTo>
                <a:lnTo>
                  <a:pt x="1322" y="1253"/>
                </a:lnTo>
                <a:lnTo>
                  <a:pt x="1277" y="1231"/>
                </a:lnTo>
                <a:lnTo>
                  <a:pt x="1232" y="1209"/>
                </a:lnTo>
                <a:lnTo>
                  <a:pt x="1188" y="1164"/>
                </a:lnTo>
                <a:lnTo>
                  <a:pt x="1076" y="1097"/>
                </a:lnTo>
                <a:lnTo>
                  <a:pt x="1008" y="1052"/>
                </a:lnTo>
                <a:lnTo>
                  <a:pt x="941" y="985"/>
                </a:lnTo>
                <a:lnTo>
                  <a:pt x="874" y="940"/>
                </a:lnTo>
                <a:lnTo>
                  <a:pt x="807" y="873"/>
                </a:lnTo>
                <a:lnTo>
                  <a:pt x="740" y="806"/>
                </a:lnTo>
                <a:lnTo>
                  <a:pt x="695" y="761"/>
                </a:lnTo>
                <a:lnTo>
                  <a:pt x="560" y="627"/>
                </a:lnTo>
                <a:lnTo>
                  <a:pt x="538" y="604"/>
                </a:lnTo>
                <a:lnTo>
                  <a:pt x="493" y="559"/>
                </a:lnTo>
                <a:lnTo>
                  <a:pt x="426" y="492"/>
                </a:lnTo>
                <a:lnTo>
                  <a:pt x="336" y="403"/>
                </a:lnTo>
                <a:lnTo>
                  <a:pt x="269" y="336"/>
                </a:lnTo>
                <a:lnTo>
                  <a:pt x="202" y="246"/>
                </a:lnTo>
                <a:lnTo>
                  <a:pt x="135" y="179"/>
                </a:lnTo>
                <a:lnTo>
                  <a:pt x="0" y="22"/>
                </a:lnTo>
                <a:lnTo>
                  <a:pt x="0" y="22"/>
                </a:lnTo>
                <a:lnTo>
                  <a:pt x="0" y="22"/>
                </a:lnTo>
                <a:lnTo>
                  <a:pt x="0" y="0"/>
                </a:lnTo>
                <a:lnTo>
                  <a:pt x="0" y="0"/>
                </a:lnTo>
                <a:lnTo>
                  <a:pt x="0" y="0"/>
                </a:lnTo>
                <a:lnTo>
                  <a:pt x="0" y="0"/>
                </a:lnTo>
                <a:lnTo>
                  <a:pt x="0" y="0"/>
                </a:lnTo>
                <a:lnTo>
                  <a:pt x="23" y="0"/>
                </a:lnTo>
                <a:close/>
              </a:path>
            </a:pathLst>
          </a:custGeom>
          <a:solidFill>
            <a:srgbClr val="000000"/>
          </a:solidFill>
          <a:ln>
            <a:noFill/>
          </a:ln>
        </p:spPr>
        <p:style>
          <a:lnRef idx="0"/>
          <a:fillRef idx="0"/>
          <a:effectRef idx="0"/>
          <a:fontRef idx="minor"/>
        </p:style>
      </p:sp>
      <p:sp>
        <p:nvSpPr>
          <p:cNvPr id="165" name="CustomShape 20"/>
          <p:cNvSpPr/>
          <p:nvPr/>
        </p:nvSpPr>
        <p:spPr>
          <a:xfrm>
            <a:off x="9366480" y="1300320"/>
            <a:ext cx="1777680" cy="1878120"/>
          </a:xfrm>
          <a:custGeom>
            <a:avLst/>
            <a:gdLst/>
            <a:ahLst/>
            <a:rect l="l" t="t" r="r" b="b"/>
            <a:pathLst>
              <a:path w="1120" h="1186">
                <a:moveTo>
                  <a:pt x="0" y="0"/>
                </a:moveTo>
                <a:lnTo>
                  <a:pt x="0" y="0"/>
                </a:lnTo>
                <a:lnTo>
                  <a:pt x="45" y="22"/>
                </a:lnTo>
                <a:lnTo>
                  <a:pt x="89" y="67"/>
                </a:lnTo>
                <a:lnTo>
                  <a:pt x="134" y="112"/>
                </a:lnTo>
                <a:lnTo>
                  <a:pt x="179" y="134"/>
                </a:lnTo>
                <a:lnTo>
                  <a:pt x="224" y="179"/>
                </a:lnTo>
                <a:lnTo>
                  <a:pt x="246" y="223"/>
                </a:lnTo>
                <a:lnTo>
                  <a:pt x="336" y="335"/>
                </a:lnTo>
                <a:lnTo>
                  <a:pt x="403" y="425"/>
                </a:lnTo>
                <a:lnTo>
                  <a:pt x="470" y="514"/>
                </a:lnTo>
                <a:lnTo>
                  <a:pt x="515" y="559"/>
                </a:lnTo>
                <a:lnTo>
                  <a:pt x="537" y="604"/>
                </a:lnTo>
                <a:lnTo>
                  <a:pt x="582" y="649"/>
                </a:lnTo>
                <a:lnTo>
                  <a:pt x="627" y="694"/>
                </a:lnTo>
                <a:lnTo>
                  <a:pt x="672" y="738"/>
                </a:lnTo>
                <a:lnTo>
                  <a:pt x="739" y="805"/>
                </a:lnTo>
                <a:lnTo>
                  <a:pt x="784" y="873"/>
                </a:lnTo>
                <a:lnTo>
                  <a:pt x="851" y="917"/>
                </a:lnTo>
                <a:lnTo>
                  <a:pt x="918" y="985"/>
                </a:lnTo>
                <a:lnTo>
                  <a:pt x="941" y="1007"/>
                </a:lnTo>
                <a:lnTo>
                  <a:pt x="986" y="1052"/>
                </a:lnTo>
                <a:lnTo>
                  <a:pt x="1053" y="1096"/>
                </a:lnTo>
                <a:lnTo>
                  <a:pt x="1075" y="1119"/>
                </a:lnTo>
                <a:lnTo>
                  <a:pt x="1098" y="1141"/>
                </a:lnTo>
                <a:lnTo>
                  <a:pt x="1120" y="1141"/>
                </a:lnTo>
                <a:lnTo>
                  <a:pt x="1120" y="1141"/>
                </a:lnTo>
                <a:lnTo>
                  <a:pt x="1120" y="1141"/>
                </a:lnTo>
                <a:lnTo>
                  <a:pt x="1120" y="1141"/>
                </a:lnTo>
                <a:lnTo>
                  <a:pt x="1120" y="1164"/>
                </a:lnTo>
                <a:lnTo>
                  <a:pt x="1120" y="1164"/>
                </a:lnTo>
                <a:lnTo>
                  <a:pt x="1120" y="1164"/>
                </a:lnTo>
                <a:lnTo>
                  <a:pt x="1120" y="1164"/>
                </a:lnTo>
                <a:lnTo>
                  <a:pt x="1098" y="1186"/>
                </a:lnTo>
                <a:lnTo>
                  <a:pt x="1098" y="1186"/>
                </a:lnTo>
                <a:lnTo>
                  <a:pt x="1098" y="1186"/>
                </a:lnTo>
                <a:lnTo>
                  <a:pt x="1098" y="1186"/>
                </a:lnTo>
                <a:lnTo>
                  <a:pt x="1098" y="1186"/>
                </a:lnTo>
                <a:lnTo>
                  <a:pt x="1075" y="1186"/>
                </a:lnTo>
                <a:lnTo>
                  <a:pt x="1053" y="1164"/>
                </a:lnTo>
                <a:lnTo>
                  <a:pt x="1008" y="1141"/>
                </a:lnTo>
                <a:lnTo>
                  <a:pt x="963" y="1074"/>
                </a:lnTo>
                <a:lnTo>
                  <a:pt x="918" y="1052"/>
                </a:lnTo>
                <a:lnTo>
                  <a:pt x="896" y="1029"/>
                </a:lnTo>
                <a:lnTo>
                  <a:pt x="829" y="962"/>
                </a:lnTo>
                <a:lnTo>
                  <a:pt x="762" y="895"/>
                </a:lnTo>
                <a:lnTo>
                  <a:pt x="717" y="828"/>
                </a:lnTo>
                <a:lnTo>
                  <a:pt x="650" y="783"/>
                </a:lnTo>
                <a:lnTo>
                  <a:pt x="582" y="716"/>
                </a:lnTo>
                <a:lnTo>
                  <a:pt x="560" y="671"/>
                </a:lnTo>
                <a:lnTo>
                  <a:pt x="515" y="626"/>
                </a:lnTo>
                <a:lnTo>
                  <a:pt x="470" y="582"/>
                </a:lnTo>
                <a:lnTo>
                  <a:pt x="448" y="537"/>
                </a:lnTo>
                <a:lnTo>
                  <a:pt x="381" y="447"/>
                </a:lnTo>
                <a:lnTo>
                  <a:pt x="313" y="358"/>
                </a:lnTo>
                <a:lnTo>
                  <a:pt x="269" y="291"/>
                </a:lnTo>
                <a:lnTo>
                  <a:pt x="246" y="246"/>
                </a:lnTo>
                <a:lnTo>
                  <a:pt x="201" y="201"/>
                </a:lnTo>
                <a:lnTo>
                  <a:pt x="179" y="179"/>
                </a:lnTo>
                <a:lnTo>
                  <a:pt x="157" y="156"/>
                </a:lnTo>
                <a:lnTo>
                  <a:pt x="134" y="112"/>
                </a:lnTo>
                <a:lnTo>
                  <a:pt x="89" y="89"/>
                </a:lnTo>
                <a:lnTo>
                  <a:pt x="67" y="67"/>
                </a:lnTo>
                <a:lnTo>
                  <a:pt x="45" y="44"/>
                </a:lnTo>
                <a:lnTo>
                  <a:pt x="22" y="22"/>
                </a:lnTo>
                <a:lnTo>
                  <a:pt x="0" y="22"/>
                </a:lnTo>
                <a:lnTo>
                  <a:pt x="0" y="0"/>
                </a:lnTo>
                <a:lnTo>
                  <a:pt x="0" y="0"/>
                </a:lnTo>
                <a:lnTo>
                  <a:pt x="0" y="0"/>
                </a:lnTo>
                <a:lnTo>
                  <a:pt x="0" y="0"/>
                </a:lnTo>
                <a:lnTo>
                  <a:pt x="0" y="0"/>
                </a:lnTo>
                <a:lnTo>
                  <a:pt x="0" y="0"/>
                </a:lnTo>
                <a:lnTo>
                  <a:pt x="0" y="0"/>
                </a:lnTo>
                <a:lnTo>
                  <a:pt x="0" y="0"/>
                </a:lnTo>
                <a:close/>
              </a:path>
            </a:pathLst>
          </a:custGeom>
          <a:solidFill>
            <a:srgbClr val="000000"/>
          </a:solidFill>
          <a:ln>
            <a:noFill/>
          </a:ln>
        </p:spPr>
        <p:style>
          <a:lnRef idx="0"/>
          <a:fillRef idx="0"/>
          <a:effectRef idx="0"/>
          <a:fontRef idx="minor"/>
        </p:style>
      </p:sp>
      <p:sp>
        <p:nvSpPr>
          <p:cNvPr id="166" name="CustomShape 21"/>
          <p:cNvSpPr/>
          <p:nvPr/>
        </p:nvSpPr>
        <p:spPr>
          <a:xfrm>
            <a:off x="11216160" y="2789280"/>
            <a:ext cx="461520" cy="637920"/>
          </a:xfrm>
          <a:custGeom>
            <a:avLst/>
            <a:gdLst/>
            <a:ahLst/>
            <a:rect l="l" t="t" r="r" b="b"/>
            <a:pathLst>
              <a:path w="291" h="403">
                <a:moveTo>
                  <a:pt x="202" y="22"/>
                </a:moveTo>
                <a:lnTo>
                  <a:pt x="202" y="22"/>
                </a:lnTo>
                <a:lnTo>
                  <a:pt x="202" y="22"/>
                </a:lnTo>
                <a:lnTo>
                  <a:pt x="224" y="22"/>
                </a:lnTo>
                <a:lnTo>
                  <a:pt x="246" y="22"/>
                </a:lnTo>
                <a:lnTo>
                  <a:pt x="291" y="45"/>
                </a:lnTo>
                <a:lnTo>
                  <a:pt x="291" y="45"/>
                </a:lnTo>
                <a:lnTo>
                  <a:pt x="291" y="45"/>
                </a:lnTo>
                <a:lnTo>
                  <a:pt x="291" y="45"/>
                </a:lnTo>
                <a:lnTo>
                  <a:pt x="291" y="67"/>
                </a:lnTo>
                <a:lnTo>
                  <a:pt x="291" y="112"/>
                </a:lnTo>
                <a:lnTo>
                  <a:pt x="269" y="156"/>
                </a:lnTo>
                <a:lnTo>
                  <a:pt x="246" y="224"/>
                </a:lnTo>
                <a:lnTo>
                  <a:pt x="224" y="313"/>
                </a:lnTo>
                <a:lnTo>
                  <a:pt x="202" y="380"/>
                </a:lnTo>
                <a:lnTo>
                  <a:pt x="202" y="380"/>
                </a:lnTo>
                <a:lnTo>
                  <a:pt x="179" y="403"/>
                </a:lnTo>
                <a:lnTo>
                  <a:pt x="179" y="403"/>
                </a:lnTo>
                <a:lnTo>
                  <a:pt x="179" y="403"/>
                </a:lnTo>
                <a:lnTo>
                  <a:pt x="179" y="403"/>
                </a:lnTo>
                <a:lnTo>
                  <a:pt x="89" y="380"/>
                </a:lnTo>
                <a:lnTo>
                  <a:pt x="67" y="358"/>
                </a:lnTo>
                <a:lnTo>
                  <a:pt x="45" y="358"/>
                </a:lnTo>
                <a:lnTo>
                  <a:pt x="22" y="336"/>
                </a:lnTo>
                <a:lnTo>
                  <a:pt x="22" y="336"/>
                </a:lnTo>
                <a:lnTo>
                  <a:pt x="0" y="336"/>
                </a:lnTo>
                <a:lnTo>
                  <a:pt x="0" y="336"/>
                </a:lnTo>
                <a:lnTo>
                  <a:pt x="0" y="313"/>
                </a:lnTo>
                <a:lnTo>
                  <a:pt x="0" y="313"/>
                </a:lnTo>
                <a:lnTo>
                  <a:pt x="0" y="291"/>
                </a:lnTo>
                <a:lnTo>
                  <a:pt x="0" y="291"/>
                </a:lnTo>
                <a:lnTo>
                  <a:pt x="0" y="268"/>
                </a:lnTo>
                <a:lnTo>
                  <a:pt x="0" y="268"/>
                </a:lnTo>
                <a:lnTo>
                  <a:pt x="0" y="268"/>
                </a:lnTo>
                <a:lnTo>
                  <a:pt x="89" y="179"/>
                </a:lnTo>
                <a:lnTo>
                  <a:pt x="157" y="112"/>
                </a:lnTo>
                <a:lnTo>
                  <a:pt x="202" y="67"/>
                </a:lnTo>
                <a:lnTo>
                  <a:pt x="224" y="67"/>
                </a:lnTo>
                <a:lnTo>
                  <a:pt x="224" y="67"/>
                </a:lnTo>
                <a:lnTo>
                  <a:pt x="224" y="67"/>
                </a:lnTo>
                <a:lnTo>
                  <a:pt x="224" y="67"/>
                </a:lnTo>
                <a:lnTo>
                  <a:pt x="246" y="89"/>
                </a:lnTo>
                <a:lnTo>
                  <a:pt x="246" y="89"/>
                </a:lnTo>
                <a:lnTo>
                  <a:pt x="246" y="89"/>
                </a:lnTo>
                <a:lnTo>
                  <a:pt x="246" y="89"/>
                </a:lnTo>
                <a:lnTo>
                  <a:pt x="224" y="89"/>
                </a:lnTo>
                <a:lnTo>
                  <a:pt x="224" y="112"/>
                </a:lnTo>
                <a:lnTo>
                  <a:pt x="179" y="134"/>
                </a:lnTo>
                <a:lnTo>
                  <a:pt x="112" y="201"/>
                </a:lnTo>
                <a:lnTo>
                  <a:pt x="67" y="246"/>
                </a:lnTo>
                <a:lnTo>
                  <a:pt x="22" y="268"/>
                </a:lnTo>
                <a:lnTo>
                  <a:pt x="22" y="291"/>
                </a:lnTo>
                <a:lnTo>
                  <a:pt x="22" y="291"/>
                </a:lnTo>
                <a:lnTo>
                  <a:pt x="22" y="291"/>
                </a:lnTo>
                <a:lnTo>
                  <a:pt x="22" y="291"/>
                </a:lnTo>
                <a:lnTo>
                  <a:pt x="22" y="313"/>
                </a:lnTo>
                <a:lnTo>
                  <a:pt x="22" y="313"/>
                </a:lnTo>
                <a:lnTo>
                  <a:pt x="22" y="313"/>
                </a:lnTo>
                <a:lnTo>
                  <a:pt x="45" y="313"/>
                </a:lnTo>
                <a:lnTo>
                  <a:pt x="45" y="313"/>
                </a:lnTo>
                <a:lnTo>
                  <a:pt x="45" y="336"/>
                </a:lnTo>
                <a:lnTo>
                  <a:pt x="45" y="336"/>
                </a:lnTo>
                <a:lnTo>
                  <a:pt x="67" y="336"/>
                </a:lnTo>
                <a:lnTo>
                  <a:pt x="67" y="336"/>
                </a:lnTo>
                <a:lnTo>
                  <a:pt x="89" y="336"/>
                </a:lnTo>
                <a:lnTo>
                  <a:pt x="134" y="336"/>
                </a:lnTo>
                <a:lnTo>
                  <a:pt x="157" y="336"/>
                </a:lnTo>
                <a:lnTo>
                  <a:pt x="179" y="358"/>
                </a:lnTo>
                <a:lnTo>
                  <a:pt x="179" y="358"/>
                </a:lnTo>
                <a:lnTo>
                  <a:pt x="179" y="358"/>
                </a:lnTo>
                <a:lnTo>
                  <a:pt x="179" y="358"/>
                </a:lnTo>
                <a:lnTo>
                  <a:pt x="179" y="358"/>
                </a:lnTo>
                <a:lnTo>
                  <a:pt x="179" y="358"/>
                </a:lnTo>
                <a:lnTo>
                  <a:pt x="179" y="358"/>
                </a:lnTo>
                <a:lnTo>
                  <a:pt x="157" y="358"/>
                </a:lnTo>
                <a:lnTo>
                  <a:pt x="157" y="380"/>
                </a:lnTo>
                <a:lnTo>
                  <a:pt x="157" y="380"/>
                </a:lnTo>
                <a:lnTo>
                  <a:pt x="157" y="358"/>
                </a:lnTo>
                <a:lnTo>
                  <a:pt x="157" y="358"/>
                </a:lnTo>
                <a:lnTo>
                  <a:pt x="157" y="336"/>
                </a:lnTo>
                <a:lnTo>
                  <a:pt x="179" y="291"/>
                </a:lnTo>
                <a:lnTo>
                  <a:pt x="202" y="224"/>
                </a:lnTo>
                <a:lnTo>
                  <a:pt x="246" y="134"/>
                </a:lnTo>
                <a:lnTo>
                  <a:pt x="246" y="89"/>
                </a:lnTo>
                <a:lnTo>
                  <a:pt x="269" y="45"/>
                </a:lnTo>
                <a:lnTo>
                  <a:pt x="269" y="45"/>
                </a:lnTo>
                <a:lnTo>
                  <a:pt x="269" y="45"/>
                </a:lnTo>
                <a:lnTo>
                  <a:pt x="269" y="67"/>
                </a:lnTo>
                <a:lnTo>
                  <a:pt x="269" y="67"/>
                </a:lnTo>
                <a:lnTo>
                  <a:pt x="269" y="67"/>
                </a:lnTo>
                <a:lnTo>
                  <a:pt x="269" y="67"/>
                </a:lnTo>
                <a:lnTo>
                  <a:pt x="246" y="67"/>
                </a:lnTo>
                <a:lnTo>
                  <a:pt x="224" y="67"/>
                </a:lnTo>
                <a:lnTo>
                  <a:pt x="202" y="45"/>
                </a:lnTo>
                <a:lnTo>
                  <a:pt x="179" y="45"/>
                </a:lnTo>
                <a:lnTo>
                  <a:pt x="179" y="22"/>
                </a:lnTo>
                <a:lnTo>
                  <a:pt x="179" y="22"/>
                </a:lnTo>
                <a:lnTo>
                  <a:pt x="179" y="22"/>
                </a:lnTo>
                <a:lnTo>
                  <a:pt x="179" y="22"/>
                </a:lnTo>
                <a:lnTo>
                  <a:pt x="179" y="22"/>
                </a:lnTo>
                <a:lnTo>
                  <a:pt x="179" y="22"/>
                </a:lnTo>
                <a:lnTo>
                  <a:pt x="179" y="0"/>
                </a:lnTo>
                <a:lnTo>
                  <a:pt x="202" y="0"/>
                </a:lnTo>
                <a:lnTo>
                  <a:pt x="202" y="22"/>
                </a:lnTo>
                <a:close/>
              </a:path>
            </a:pathLst>
          </a:custGeom>
          <a:solidFill>
            <a:srgbClr val="000000"/>
          </a:solidFill>
          <a:ln>
            <a:noFill/>
          </a:ln>
        </p:spPr>
        <p:style>
          <a:lnRef idx="0"/>
          <a:fillRef idx="0"/>
          <a:effectRef idx="0"/>
          <a:fontRef idx="minor"/>
        </p:style>
      </p:sp>
      <p:sp>
        <p:nvSpPr>
          <p:cNvPr id="167" name="CustomShape 22"/>
          <p:cNvSpPr/>
          <p:nvPr/>
        </p:nvSpPr>
        <p:spPr>
          <a:xfrm>
            <a:off x="9401400" y="3391200"/>
            <a:ext cx="1814040" cy="2730240"/>
          </a:xfrm>
          <a:custGeom>
            <a:avLst/>
            <a:gdLst/>
            <a:ahLst/>
            <a:rect l="l" t="t" r="r" b="b"/>
            <a:pathLst>
              <a:path w="1143" h="1724">
                <a:moveTo>
                  <a:pt x="1120" y="23"/>
                </a:moveTo>
                <a:lnTo>
                  <a:pt x="1120" y="23"/>
                </a:lnTo>
                <a:lnTo>
                  <a:pt x="1098" y="90"/>
                </a:lnTo>
                <a:lnTo>
                  <a:pt x="1076" y="135"/>
                </a:lnTo>
                <a:lnTo>
                  <a:pt x="1053" y="179"/>
                </a:lnTo>
                <a:lnTo>
                  <a:pt x="1031" y="224"/>
                </a:lnTo>
                <a:lnTo>
                  <a:pt x="964" y="314"/>
                </a:lnTo>
                <a:lnTo>
                  <a:pt x="941" y="358"/>
                </a:lnTo>
                <a:lnTo>
                  <a:pt x="896" y="403"/>
                </a:lnTo>
                <a:lnTo>
                  <a:pt x="560" y="918"/>
                </a:lnTo>
                <a:lnTo>
                  <a:pt x="381" y="1164"/>
                </a:lnTo>
                <a:lnTo>
                  <a:pt x="224" y="1433"/>
                </a:lnTo>
                <a:lnTo>
                  <a:pt x="179" y="1500"/>
                </a:lnTo>
                <a:lnTo>
                  <a:pt x="135" y="1545"/>
                </a:lnTo>
                <a:lnTo>
                  <a:pt x="90" y="1612"/>
                </a:lnTo>
                <a:lnTo>
                  <a:pt x="67" y="1657"/>
                </a:lnTo>
                <a:lnTo>
                  <a:pt x="45" y="1679"/>
                </a:lnTo>
                <a:lnTo>
                  <a:pt x="45" y="1724"/>
                </a:lnTo>
                <a:lnTo>
                  <a:pt x="45" y="1724"/>
                </a:lnTo>
                <a:lnTo>
                  <a:pt x="45" y="1724"/>
                </a:lnTo>
                <a:lnTo>
                  <a:pt x="23" y="1724"/>
                </a:lnTo>
                <a:lnTo>
                  <a:pt x="23" y="1724"/>
                </a:lnTo>
                <a:lnTo>
                  <a:pt x="23" y="1724"/>
                </a:lnTo>
                <a:lnTo>
                  <a:pt x="23" y="1724"/>
                </a:lnTo>
                <a:lnTo>
                  <a:pt x="0" y="1724"/>
                </a:lnTo>
                <a:lnTo>
                  <a:pt x="0" y="1724"/>
                </a:lnTo>
                <a:lnTo>
                  <a:pt x="0" y="1701"/>
                </a:lnTo>
                <a:lnTo>
                  <a:pt x="0" y="1679"/>
                </a:lnTo>
                <a:lnTo>
                  <a:pt x="23" y="1634"/>
                </a:lnTo>
                <a:lnTo>
                  <a:pt x="45" y="1612"/>
                </a:lnTo>
                <a:lnTo>
                  <a:pt x="67" y="1567"/>
                </a:lnTo>
                <a:lnTo>
                  <a:pt x="90" y="1522"/>
                </a:lnTo>
                <a:lnTo>
                  <a:pt x="135" y="1455"/>
                </a:lnTo>
                <a:lnTo>
                  <a:pt x="179" y="1410"/>
                </a:lnTo>
                <a:lnTo>
                  <a:pt x="269" y="1276"/>
                </a:lnTo>
                <a:lnTo>
                  <a:pt x="359" y="1142"/>
                </a:lnTo>
                <a:lnTo>
                  <a:pt x="515" y="896"/>
                </a:lnTo>
                <a:lnTo>
                  <a:pt x="695" y="649"/>
                </a:lnTo>
                <a:lnTo>
                  <a:pt x="784" y="515"/>
                </a:lnTo>
                <a:lnTo>
                  <a:pt x="874" y="381"/>
                </a:lnTo>
                <a:lnTo>
                  <a:pt x="896" y="336"/>
                </a:lnTo>
                <a:lnTo>
                  <a:pt x="941" y="291"/>
                </a:lnTo>
                <a:lnTo>
                  <a:pt x="986" y="202"/>
                </a:lnTo>
                <a:lnTo>
                  <a:pt x="1031" y="157"/>
                </a:lnTo>
                <a:lnTo>
                  <a:pt x="1053" y="112"/>
                </a:lnTo>
                <a:lnTo>
                  <a:pt x="1076" y="67"/>
                </a:lnTo>
                <a:lnTo>
                  <a:pt x="1098" y="23"/>
                </a:lnTo>
                <a:lnTo>
                  <a:pt x="1098" y="0"/>
                </a:lnTo>
                <a:lnTo>
                  <a:pt x="1098" y="0"/>
                </a:lnTo>
                <a:lnTo>
                  <a:pt x="1120" y="0"/>
                </a:lnTo>
                <a:lnTo>
                  <a:pt x="1120" y="0"/>
                </a:lnTo>
                <a:lnTo>
                  <a:pt x="1120" y="0"/>
                </a:lnTo>
                <a:lnTo>
                  <a:pt x="1120" y="0"/>
                </a:lnTo>
                <a:lnTo>
                  <a:pt x="1120" y="23"/>
                </a:lnTo>
                <a:lnTo>
                  <a:pt x="1143" y="23"/>
                </a:lnTo>
                <a:lnTo>
                  <a:pt x="1120" y="23"/>
                </a:lnTo>
                <a:close/>
              </a:path>
            </a:pathLst>
          </a:custGeom>
          <a:solidFill>
            <a:srgbClr val="000000"/>
          </a:solidFill>
          <a:ln>
            <a:noFill/>
          </a:ln>
        </p:spPr>
        <p:style>
          <a:lnRef idx="0"/>
          <a:fillRef idx="0"/>
          <a:effectRef idx="0"/>
          <a:fontRef idx="minor"/>
        </p:style>
      </p:sp>
      <p:sp>
        <p:nvSpPr>
          <p:cNvPr id="168" name="CustomShape 23"/>
          <p:cNvSpPr/>
          <p:nvPr/>
        </p:nvSpPr>
        <p:spPr>
          <a:xfrm>
            <a:off x="9507960" y="3497040"/>
            <a:ext cx="1848960" cy="2587680"/>
          </a:xfrm>
          <a:custGeom>
            <a:avLst/>
            <a:gdLst/>
            <a:ahLst/>
            <a:rect l="l" t="t" r="r" b="b"/>
            <a:pathLst>
              <a:path w="1165" h="1634">
                <a:moveTo>
                  <a:pt x="1165" y="23"/>
                </a:moveTo>
                <a:lnTo>
                  <a:pt x="1165" y="23"/>
                </a:lnTo>
                <a:lnTo>
                  <a:pt x="1143" y="45"/>
                </a:lnTo>
                <a:lnTo>
                  <a:pt x="1143" y="68"/>
                </a:lnTo>
                <a:lnTo>
                  <a:pt x="1098" y="135"/>
                </a:lnTo>
                <a:lnTo>
                  <a:pt x="1076" y="180"/>
                </a:lnTo>
                <a:lnTo>
                  <a:pt x="1031" y="247"/>
                </a:lnTo>
                <a:lnTo>
                  <a:pt x="1009" y="291"/>
                </a:lnTo>
                <a:lnTo>
                  <a:pt x="964" y="359"/>
                </a:lnTo>
                <a:lnTo>
                  <a:pt x="941" y="426"/>
                </a:lnTo>
                <a:lnTo>
                  <a:pt x="897" y="471"/>
                </a:lnTo>
                <a:lnTo>
                  <a:pt x="807" y="605"/>
                </a:lnTo>
                <a:lnTo>
                  <a:pt x="717" y="739"/>
                </a:lnTo>
                <a:lnTo>
                  <a:pt x="605" y="873"/>
                </a:lnTo>
                <a:lnTo>
                  <a:pt x="516" y="1008"/>
                </a:lnTo>
                <a:lnTo>
                  <a:pt x="314" y="1254"/>
                </a:lnTo>
                <a:lnTo>
                  <a:pt x="112" y="1500"/>
                </a:lnTo>
                <a:lnTo>
                  <a:pt x="90" y="1545"/>
                </a:lnTo>
                <a:lnTo>
                  <a:pt x="68" y="1567"/>
                </a:lnTo>
                <a:lnTo>
                  <a:pt x="45" y="1590"/>
                </a:lnTo>
                <a:lnTo>
                  <a:pt x="45" y="1590"/>
                </a:lnTo>
                <a:lnTo>
                  <a:pt x="45" y="1612"/>
                </a:lnTo>
                <a:lnTo>
                  <a:pt x="23" y="1634"/>
                </a:lnTo>
                <a:lnTo>
                  <a:pt x="23" y="1634"/>
                </a:lnTo>
                <a:lnTo>
                  <a:pt x="23" y="1634"/>
                </a:lnTo>
                <a:lnTo>
                  <a:pt x="23" y="1634"/>
                </a:lnTo>
                <a:lnTo>
                  <a:pt x="0" y="1634"/>
                </a:lnTo>
                <a:lnTo>
                  <a:pt x="0" y="1634"/>
                </a:lnTo>
                <a:lnTo>
                  <a:pt x="0" y="1634"/>
                </a:lnTo>
                <a:lnTo>
                  <a:pt x="0" y="1634"/>
                </a:lnTo>
                <a:lnTo>
                  <a:pt x="0" y="1612"/>
                </a:lnTo>
                <a:lnTo>
                  <a:pt x="0" y="1612"/>
                </a:lnTo>
                <a:lnTo>
                  <a:pt x="23" y="1590"/>
                </a:lnTo>
                <a:lnTo>
                  <a:pt x="23" y="1590"/>
                </a:lnTo>
                <a:lnTo>
                  <a:pt x="23" y="1590"/>
                </a:lnTo>
                <a:lnTo>
                  <a:pt x="23" y="1590"/>
                </a:lnTo>
                <a:lnTo>
                  <a:pt x="23" y="1590"/>
                </a:lnTo>
                <a:lnTo>
                  <a:pt x="23" y="1634"/>
                </a:lnTo>
                <a:lnTo>
                  <a:pt x="23" y="1634"/>
                </a:lnTo>
                <a:lnTo>
                  <a:pt x="23" y="1634"/>
                </a:lnTo>
                <a:lnTo>
                  <a:pt x="23" y="1634"/>
                </a:lnTo>
                <a:lnTo>
                  <a:pt x="0" y="1634"/>
                </a:lnTo>
                <a:lnTo>
                  <a:pt x="0" y="1634"/>
                </a:lnTo>
                <a:lnTo>
                  <a:pt x="0" y="1634"/>
                </a:lnTo>
                <a:lnTo>
                  <a:pt x="0" y="1634"/>
                </a:lnTo>
                <a:lnTo>
                  <a:pt x="0" y="1612"/>
                </a:lnTo>
                <a:lnTo>
                  <a:pt x="0" y="1612"/>
                </a:lnTo>
                <a:lnTo>
                  <a:pt x="23" y="1567"/>
                </a:lnTo>
                <a:lnTo>
                  <a:pt x="23" y="1545"/>
                </a:lnTo>
                <a:lnTo>
                  <a:pt x="45" y="1523"/>
                </a:lnTo>
                <a:lnTo>
                  <a:pt x="90" y="1478"/>
                </a:lnTo>
                <a:lnTo>
                  <a:pt x="269" y="1232"/>
                </a:lnTo>
                <a:lnTo>
                  <a:pt x="493" y="985"/>
                </a:lnTo>
                <a:lnTo>
                  <a:pt x="583" y="851"/>
                </a:lnTo>
                <a:lnTo>
                  <a:pt x="673" y="717"/>
                </a:lnTo>
                <a:lnTo>
                  <a:pt x="785" y="582"/>
                </a:lnTo>
                <a:lnTo>
                  <a:pt x="874" y="448"/>
                </a:lnTo>
                <a:lnTo>
                  <a:pt x="919" y="403"/>
                </a:lnTo>
                <a:lnTo>
                  <a:pt x="941" y="336"/>
                </a:lnTo>
                <a:lnTo>
                  <a:pt x="986" y="291"/>
                </a:lnTo>
                <a:lnTo>
                  <a:pt x="1009" y="224"/>
                </a:lnTo>
                <a:lnTo>
                  <a:pt x="1053" y="180"/>
                </a:lnTo>
                <a:lnTo>
                  <a:pt x="1076" y="112"/>
                </a:lnTo>
                <a:lnTo>
                  <a:pt x="1121" y="68"/>
                </a:lnTo>
                <a:lnTo>
                  <a:pt x="1165" y="0"/>
                </a:lnTo>
                <a:lnTo>
                  <a:pt x="1165" y="0"/>
                </a:lnTo>
                <a:lnTo>
                  <a:pt x="1165" y="0"/>
                </a:lnTo>
                <a:lnTo>
                  <a:pt x="1165" y="0"/>
                </a:lnTo>
                <a:lnTo>
                  <a:pt x="1165" y="0"/>
                </a:lnTo>
                <a:lnTo>
                  <a:pt x="1165" y="23"/>
                </a:lnTo>
                <a:lnTo>
                  <a:pt x="1165" y="23"/>
                </a:lnTo>
                <a:lnTo>
                  <a:pt x="1165" y="23"/>
                </a:lnTo>
                <a:close/>
              </a:path>
            </a:pathLst>
          </a:custGeom>
          <a:solidFill>
            <a:srgbClr val="000000"/>
          </a:solidFill>
          <a:ln>
            <a:noFill/>
          </a:ln>
        </p:spPr>
        <p:style>
          <a:lnRef idx="0"/>
          <a:fillRef idx="0"/>
          <a:effectRef idx="0"/>
          <a:fontRef idx="minor"/>
        </p:style>
      </p:sp>
      <p:sp>
        <p:nvSpPr>
          <p:cNvPr id="169" name="CustomShape 24"/>
          <p:cNvSpPr/>
          <p:nvPr/>
        </p:nvSpPr>
        <p:spPr>
          <a:xfrm>
            <a:off x="9722160" y="3568320"/>
            <a:ext cx="1742760" cy="2658960"/>
          </a:xfrm>
          <a:custGeom>
            <a:avLst/>
            <a:gdLst/>
            <a:ahLst/>
            <a:rect l="l" t="t" r="r" b="b"/>
            <a:pathLst>
              <a:path w="1098" h="1679">
                <a:moveTo>
                  <a:pt x="1098" y="0"/>
                </a:moveTo>
                <a:lnTo>
                  <a:pt x="1098" y="0"/>
                </a:lnTo>
                <a:lnTo>
                  <a:pt x="1030" y="157"/>
                </a:lnTo>
                <a:lnTo>
                  <a:pt x="941" y="291"/>
                </a:lnTo>
                <a:lnTo>
                  <a:pt x="874" y="426"/>
                </a:lnTo>
                <a:lnTo>
                  <a:pt x="784" y="560"/>
                </a:lnTo>
                <a:lnTo>
                  <a:pt x="694" y="694"/>
                </a:lnTo>
                <a:lnTo>
                  <a:pt x="627" y="828"/>
                </a:lnTo>
                <a:lnTo>
                  <a:pt x="538" y="940"/>
                </a:lnTo>
                <a:lnTo>
                  <a:pt x="448" y="1075"/>
                </a:lnTo>
                <a:lnTo>
                  <a:pt x="358" y="1231"/>
                </a:lnTo>
                <a:lnTo>
                  <a:pt x="246" y="1388"/>
                </a:lnTo>
                <a:lnTo>
                  <a:pt x="201" y="1455"/>
                </a:lnTo>
                <a:lnTo>
                  <a:pt x="112" y="1567"/>
                </a:lnTo>
                <a:lnTo>
                  <a:pt x="89" y="1612"/>
                </a:lnTo>
                <a:lnTo>
                  <a:pt x="45" y="1679"/>
                </a:lnTo>
                <a:lnTo>
                  <a:pt x="45" y="1679"/>
                </a:lnTo>
                <a:lnTo>
                  <a:pt x="45" y="1679"/>
                </a:lnTo>
                <a:lnTo>
                  <a:pt x="45" y="1679"/>
                </a:lnTo>
                <a:lnTo>
                  <a:pt x="45" y="1679"/>
                </a:lnTo>
                <a:lnTo>
                  <a:pt x="22" y="1679"/>
                </a:lnTo>
                <a:lnTo>
                  <a:pt x="22" y="1679"/>
                </a:lnTo>
                <a:lnTo>
                  <a:pt x="22" y="1679"/>
                </a:lnTo>
                <a:lnTo>
                  <a:pt x="22" y="1679"/>
                </a:lnTo>
                <a:lnTo>
                  <a:pt x="22" y="1679"/>
                </a:lnTo>
                <a:lnTo>
                  <a:pt x="0" y="1679"/>
                </a:lnTo>
                <a:lnTo>
                  <a:pt x="0" y="1679"/>
                </a:lnTo>
                <a:lnTo>
                  <a:pt x="0" y="1657"/>
                </a:lnTo>
                <a:lnTo>
                  <a:pt x="0" y="1657"/>
                </a:lnTo>
                <a:lnTo>
                  <a:pt x="0" y="1657"/>
                </a:lnTo>
                <a:lnTo>
                  <a:pt x="22" y="1657"/>
                </a:lnTo>
                <a:lnTo>
                  <a:pt x="45" y="1589"/>
                </a:lnTo>
                <a:lnTo>
                  <a:pt x="89" y="1545"/>
                </a:lnTo>
                <a:lnTo>
                  <a:pt x="157" y="1433"/>
                </a:lnTo>
                <a:lnTo>
                  <a:pt x="224" y="1343"/>
                </a:lnTo>
                <a:lnTo>
                  <a:pt x="269" y="1276"/>
                </a:lnTo>
                <a:lnTo>
                  <a:pt x="313" y="1209"/>
                </a:lnTo>
                <a:lnTo>
                  <a:pt x="358" y="1119"/>
                </a:lnTo>
                <a:lnTo>
                  <a:pt x="426" y="1052"/>
                </a:lnTo>
                <a:lnTo>
                  <a:pt x="493" y="918"/>
                </a:lnTo>
                <a:lnTo>
                  <a:pt x="582" y="806"/>
                </a:lnTo>
                <a:lnTo>
                  <a:pt x="762" y="537"/>
                </a:lnTo>
                <a:lnTo>
                  <a:pt x="851" y="403"/>
                </a:lnTo>
                <a:lnTo>
                  <a:pt x="896" y="336"/>
                </a:lnTo>
                <a:lnTo>
                  <a:pt x="941" y="269"/>
                </a:lnTo>
                <a:lnTo>
                  <a:pt x="986" y="202"/>
                </a:lnTo>
                <a:lnTo>
                  <a:pt x="1008" y="135"/>
                </a:lnTo>
                <a:lnTo>
                  <a:pt x="1053" y="67"/>
                </a:lnTo>
                <a:lnTo>
                  <a:pt x="1098" y="0"/>
                </a:lnTo>
                <a:lnTo>
                  <a:pt x="1098" y="0"/>
                </a:lnTo>
                <a:lnTo>
                  <a:pt x="1098" y="0"/>
                </a:lnTo>
                <a:lnTo>
                  <a:pt x="1098" y="0"/>
                </a:lnTo>
                <a:lnTo>
                  <a:pt x="1098" y="0"/>
                </a:lnTo>
                <a:lnTo>
                  <a:pt x="1098" y="0"/>
                </a:lnTo>
                <a:lnTo>
                  <a:pt x="1098" y="0"/>
                </a:lnTo>
                <a:close/>
              </a:path>
            </a:pathLst>
          </a:custGeom>
          <a:solidFill>
            <a:srgbClr val="000000"/>
          </a:solidFill>
          <a:ln>
            <a:noFill/>
          </a:ln>
        </p:spPr>
        <p:style>
          <a:lnRef idx="0"/>
          <a:fillRef idx="0"/>
          <a:effectRef idx="0"/>
          <a:fontRef idx="minor"/>
        </p:style>
      </p:sp>
      <p:sp>
        <p:nvSpPr>
          <p:cNvPr id="170" name="CustomShape 25"/>
          <p:cNvSpPr/>
          <p:nvPr/>
        </p:nvSpPr>
        <p:spPr>
          <a:xfrm>
            <a:off x="9152280" y="6050160"/>
            <a:ext cx="888480" cy="389160"/>
          </a:xfrm>
          <a:custGeom>
            <a:avLst/>
            <a:gdLst/>
            <a:ahLst/>
            <a:rect l="l" t="t" r="r" b="b"/>
            <a:pathLst>
              <a:path w="560" h="246">
                <a:moveTo>
                  <a:pt x="157" y="22"/>
                </a:moveTo>
                <a:lnTo>
                  <a:pt x="157" y="22"/>
                </a:lnTo>
                <a:lnTo>
                  <a:pt x="135" y="45"/>
                </a:lnTo>
                <a:lnTo>
                  <a:pt x="112" y="45"/>
                </a:lnTo>
                <a:lnTo>
                  <a:pt x="90" y="67"/>
                </a:lnTo>
                <a:lnTo>
                  <a:pt x="90" y="67"/>
                </a:lnTo>
                <a:lnTo>
                  <a:pt x="68" y="90"/>
                </a:lnTo>
                <a:lnTo>
                  <a:pt x="68" y="90"/>
                </a:lnTo>
                <a:lnTo>
                  <a:pt x="45" y="112"/>
                </a:lnTo>
                <a:lnTo>
                  <a:pt x="45" y="134"/>
                </a:lnTo>
                <a:lnTo>
                  <a:pt x="23" y="179"/>
                </a:lnTo>
                <a:lnTo>
                  <a:pt x="45" y="179"/>
                </a:lnTo>
                <a:lnTo>
                  <a:pt x="45" y="202"/>
                </a:lnTo>
                <a:lnTo>
                  <a:pt x="68" y="202"/>
                </a:lnTo>
                <a:lnTo>
                  <a:pt x="90" y="202"/>
                </a:lnTo>
                <a:lnTo>
                  <a:pt x="112" y="202"/>
                </a:lnTo>
                <a:lnTo>
                  <a:pt x="135" y="202"/>
                </a:lnTo>
                <a:lnTo>
                  <a:pt x="157" y="202"/>
                </a:lnTo>
                <a:lnTo>
                  <a:pt x="180" y="224"/>
                </a:lnTo>
                <a:lnTo>
                  <a:pt x="224" y="202"/>
                </a:lnTo>
                <a:lnTo>
                  <a:pt x="269" y="202"/>
                </a:lnTo>
                <a:lnTo>
                  <a:pt x="336" y="202"/>
                </a:lnTo>
                <a:lnTo>
                  <a:pt x="359" y="202"/>
                </a:lnTo>
                <a:lnTo>
                  <a:pt x="381" y="202"/>
                </a:lnTo>
                <a:lnTo>
                  <a:pt x="404" y="202"/>
                </a:lnTo>
                <a:lnTo>
                  <a:pt x="426" y="202"/>
                </a:lnTo>
                <a:lnTo>
                  <a:pt x="448" y="202"/>
                </a:lnTo>
                <a:lnTo>
                  <a:pt x="493" y="202"/>
                </a:lnTo>
                <a:lnTo>
                  <a:pt x="538" y="202"/>
                </a:lnTo>
                <a:lnTo>
                  <a:pt x="538" y="202"/>
                </a:lnTo>
                <a:lnTo>
                  <a:pt x="560" y="202"/>
                </a:lnTo>
                <a:lnTo>
                  <a:pt x="560" y="202"/>
                </a:lnTo>
                <a:lnTo>
                  <a:pt x="538" y="202"/>
                </a:lnTo>
                <a:lnTo>
                  <a:pt x="538" y="224"/>
                </a:lnTo>
                <a:lnTo>
                  <a:pt x="538" y="224"/>
                </a:lnTo>
                <a:lnTo>
                  <a:pt x="538" y="224"/>
                </a:lnTo>
                <a:lnTo>
                  <a:pt x="538" y="224"/>
                </a:lnTo>
                <a:lnTo>
                  <a:pt x="538" y="224"/>
                </a:lnTo>
                <a:lnTo>
                  <a:pt x="538" y="224"/>
                </a:lnTo>
                <a:lnTo>
                  <a:pt x="516" y="202"/>
                </a:lnTo>
                <a:lnTo>
                  <a:pt x="516" y="179"/>
                </a:lnTo>
                <a:lnTo>
                  <a:pt x="516" y="157"/>
                </a:lnTo>
                <a:lnTo>
                  <a:pt x="516" y="157"/>
                </a:lnTo>
                <a:lnTo>
                  <a:pt x="493" y="134"/>
                </a:lnTo>
                <a:lnTo>
                  <a:pt x="493" y="134"/>
                </a:lnTo>
                <a:lnTo>
                  <a:pt x="493" y="134"/>
                </a:lnTo>
                <a:lnTo>
                  <a:pt x="493" y="112"/>
                </a:lnTo>
                <a:lnTo>
                  <a:pt x="471" y="112"/>
                </a:lnTo>
                <a:lnTo>
                  <a:pt x="471" y="112"/>
                </a:lnTo>
                <a:lnTo>
                  <a:pt x="448" y="112"/>
                </a:lnTo>
                <a:lnTo>
                  <a:pt x="426" y="90"/>
                </a:lnTo>
                <a:lnTo>
                  <a:pt x="336" y="90"/>
                </a:lnTo>
                <a:lnTo>
                  <a:pt x="292" y="90"/>
                </a:lnTo>
                <a:lnTo>
                  <a:pt x="247" y="90"/>
                </a:lnTo>
                <a:lnTo>
                  <a:pt x="180" y="90"/>
                </a:lnTo>
                <a:lnTo>
                  <a:pt x="180" y="90"/>
                </a:lnTo>
                <a:lnTo>
                  <a:pt x="157" y="90"/>
                </a:lnTo>
                <a:lnTo>
                  <a:pt x="157" y="90"/>
                </a:lnTo>
                <a:lnTo>
                  <a:pt x="157" y="90"/>
                </a:lnTo>
                <a:lnTo>
                  <a:pt x="157" y="90"/>
                </a:lnTo>
                <a:lnTo>
                  <a:pt x="157" y="90"/>
                </a:lnTo>
                <a:lnTo>
                  <a:pt x="157" y="67"/>
                </a:lnTo>
                <a:lnTo>
                  <a:pt x="157" y="67"/>
                </a:lnTo>
                <a:lnTo>
                  <a:pt x="157" y="67"/>
                </a:lnTo>
                <a:lnTo>
                  <a:pt x="157" y="67"/>
                </a:lnTo>
                <a:lnTo>
                  <a:pt x="157" y="67"/>
                </a:lnTo>
                <a:lnTo>
                  <a:pt x="180" y="67"/>
                </a:lnTo>
                <a:lnTo>
                  <a:pt x="224" y="45"/>
                </a:lnTo>
                <a:lnTo>
                  <a:pt x="247" y="45"/>
                </a:lnTo>
                <a:lnTo>
                  <a:pt x="292" y="45"/>
                </a:lnTo>
                <a:lnTo>
                  <a:pt x="336" y="45"/>
                </a:lnTo>
                <a:lnTo>
                  <a:pt x="404" y="45"/>
                </a:lnTo>
                <a:lnTo>
                  <a:pt x="426" y="45"/>
                </a:lnTo>
                <a:lnTo>
                  <a:pt x="448" y="67"/>
                </a:lnTo>
                <a:lnTo>
                  <a:pt x="448" y="67"/>
                </a:lnTo>
                <a:lnTo>
                  <a:pt x="471" y="67"/>
                </a:lnTo>
                <a:lnTo>
                  <a:pt x="493" y="67"/>
                </a:lnTo>
                <a:lnTo>
                  <a:pt x="516" y="90"/>
                </a:lnTo>
                <a:lnTo>
                  <a:pt x="516" y="90"/>
                </a:lnTo>
                <a:lnTo>
                  <a:pt x="538" y="90"/>
                </a:lnTo>
                <a:lnTo>
                  <a:pt x="538" y="112"/>
                </a:lnTo>
                <a:lnTo>
                  <a:pt x="538" y="134"/>
                </a:lnTo>
                <a:lnTo>
                  <a:pt x="560" y="134"/>
                </a:lnTo>
                <a:lnTo>
                  <a:pt x="560" y="157"/>
                </a:lnTo>
                <a:lnTo>
                  <a:pt x="560" y="179"/>
                </a:lnTo>
                <a:lnTo>
                  <a:pt x="560" y="224"/>
                </a:lnTo>
                <a:lnTo>
                  <a:pt x="560" y="224"/>
                </a:lnTo>
                <a:lnTo>
                  <a:pt x="560" y="224"/>
                </a:lnTo>
                <a:lnTo>
                  <a:pt x="560" y="224"/>
                </a:lnTo>
                <a:lnTo>
                  <a:pt x="560" y="246"/>
                </a:lnTo>
                <a:lnTo>
                  <a:pt x="560" y="246"/>
                </a:lnTo>
                <a:lnTo>
                  <a:pt x="560" y="246"/>
                </a:lnTo>
                <a:lnTo>
                  <a:pt x="493" y="246"/>
                </a:lnTo>
                <a:lnTo>
                  <a:pt x="448" y="246"/>
                </a:lnTo>
                <a:lnTo>
                  <a:pt x="426" y="246"/>
                </a:lnTo>
                <a:lnTo>
                  <a:pt x="404" y="246"/>
                </a:lnTo>
                <a:lnTo>
                  <a:pt x="359" y="246"/>
                </a:lnTo>
                <a:lnTo>
                  <a:pt x="269" y="246"/>
                </a:lnTo>
                <a:lnTo>
                  <a:pt x="224" y="246"/>
                </a:lnTo>
                <a:lnTo>
                  <a:pt x="180" y="246"/>
                </a:lnTo>
                <a:lnTo>
                  <a:pt x="157" y="224"/>
                </a:lnTo>
                <a:lnTo>
                  <a:pt x="135" y="224"/>
                </a:lnTo>
                <a:lnTo>
                  <a:pt x="112" y="224"/>
                </a:lnTo>
                <a:lnTo>
                  <a:pt x="90" y="224"/>
                </a:lnTo>
                <a:lnTo>
                  <a:pt x="68" y="224"/>
                </a:lnTo>
                <a:lnTo>
                  <a:pt x="45" y="202"/>
                </a:lnTo>
                <a:lnTo>
                  <a:pt x="23" y="202"/>
                </a:lnTo>
                <a:lnTo>
                  <a:pt x="23" y="202"/>
                </a:lnTo>
                <a:lnTo>
                  <a:pt x="23" y="179"/>
                </a:lnTo>
                <a:lnTo>
                  <a:pt x="0" y="179"/>
                </a:lnTo>
                <a:lnTo>
                  <a:pt x="23" y="134"/>
                </a:lnTo>
                <a:lnTo>
                  <a:pt x="23" y="112"/>
                </a:lnTo>
                <a:lnTo>
                  <a:pt x="23" y="112"/>
                </a:lnTo>
                <a:lnTo>
                  <a:pt x="45" y="90"/>
                </a:lnTo>
                <a:lnTo>
                  <a:pt x="45" y="90"/>
                </a:lnTo>
                <a:lnTo>
                  <a:pt x="68" y="67"/>
                </a:lnTo>
                <a:lnTo>
                  <a:pt x="68" y="67"/>
                </a:lnTo>
                <a:lnTo>
                  <a:pt x="68" y="67"/>
                </a:lnTo>
                <a:lnTo>
                  <a:pt x="90" y="45"/>
                </a:lnTo>
                <a:lnTo>
                  <a:pt x="135" y="22"/>
                </a:lnTo>
                <a:lnTo>
                  <a:pt x="157" y="0"/>
                </a:lnTo>
                <a:lnTo>
                  <a:pt x="157" y="0"/>
                </a:lnTo>
                <a:lnTo>
                  <a:pt x="180" y="22"/>
                </a:lnTo>
                <a:lnTo>
                  <a:pt x="180" y="22"/>
                </a:lnTo>
                <a:lnTo>
                  <a:pt x="157" y="22"/>
                </a:lnTo>
                <a:close/>
              </a:path>
            </a:pathLst>
          </a:custGeom>
          <a:solidFill>
            <a:srgbClr val="000000"/>
          </a:solidFill>
          <a:ln>
            <a:noFill/>
          </a:ln>
        </p:spPr>
        <p:style>
          <a:lnRef idx="0"/>
          <a:fillRef idx="0"/>
          <a:effectRef idx="0"/>
          <a:fontRef idx="minor"/>
        </p:style>
      </p:sp>
      <p:sp>
        <p:nvSpPr>
          <p:cNvPr id="171" name="CustomShape 26"/>
          <p:cNvSpPr/>
          <p:nvPr/>
        </p:nvSpPr>
        <p:spPr>
          <a:xfrm>
            <a:off x="9971280" y="6370200"/>
            <a:ext cx="69480" cy="317880"/>
          </a:xfrm>
          <a:custGeom>
            <a:avLst/>
            <a:gdLst/>
            <a:ahLst/>
            <a:rect l="l" t="t" r="r" b="b"/>
            <a:pathLst>
              <a:path w="44" h="201">
                <a:moveTo>
                  <a:pt x="22" y="22"/>
                </a:moveTo>
                <a:lnTo>
                  <a:pt x="22" y="22"/>
                </a:lnTo>
                <a:lnTo>
                  <a:pt x="22" y="44"/>
                </a:lnTo>
                <a:lnTo>
                  <a:pt x="44" y="89"/>
                </a:lnTo>
                <a:lnTo>
                  <a:pt x="44" y="134"/>
                </a:lnTo>
                <a:lnTo>
                  <a:pt x="44" y="179"/>
                </a:lnTo>
                <a:lnTo>
                  <a:pt x="44" y="179"/>
                </a:lnTo>
                <a:lnTo>
                  <a:pt x="44" y="201"/>
                </a:lnTo>
                <a:lnTo>
                  <a:pt x="22" y="201"/>
                </a:lnTo>
                <a:lnTo>
                  <a:pt x="22" y="201"/>
                </a:lnTo>
                <a:lnTo>
                  <a:pt x="22" y="201"/>
                </a:lnTo>
                <a:lnTo>
                  <a:pt x="22" y="201"/>
                </a:lnTo>
                <a:lnTo>
                  <a:pt x="0" y="201"/>
                </a:lnTo>
                <a:lnTo>
                  <a:pt x="0" y="201"/>
                </a:lnTo>
                <a:lnTo>
                  <a:pt x="0" y="201"/>
                </a:lnTo>
                <a:lnTo>
                  <a:pt x="0" y="201"/>
                </a:lnTo>
                <a:lnTo>
                  <a:pt x="0" y="179"/>
                </a:lnTo>
                <a:lnTo>
                  <a:pt x="0" y="179"/>
                </a:lnTo>
                <a:lnTo>
                  <a:pt x="0" y="134"/>
                </a:lnTo>
                <a:lnTo>
                  <a:pt x="0" y="89"/>
                </a:lnTo>
                <a:lnTo>
                  <a:pt x="0" y="44"/>
                </a:lnTo>
                <a:lnTo>
                  <a:pt x="0" y="22"/>
                </a:lnTo>
                <a:lnTo>
                  <a:pt x="0" y="0"/>
                </a:lnTo>
                <a:lnTo>
                  <a:pt x="0" y="0"/>
                </a:lnTo>
                <a:lnTo>
                  <a:pt x="0" y="0"/>
                </a:lnTo>
                <a:lnTo>
                  <a:pt x="22" y="0"/>
                </a:lnTo>
                <a:lnTo>
                  <a:pt x="22" y="0"/>
                </a:lnTo>
                <a:lnTo>
                  <a:pt x="22" y="0"/>
                </a:lnTo>
                <a:lnTo>
                  <a:pt x="22" y="0"/>
                </a:lnTo>
                <a:lnTo>
                  <a:pt x="22" y="22"/>
                </a:lnTo>
                <a:close/>
              </a:path>
            </a:pathLst>
          </a:custGeom>
          <a:solidFill>
            <a:srgbClr val="000000"/>
          </a:solidFill>
          <a:ln>
            <a:noFill/>
          </a:ln>
        </p:spPr>
        <p:style>
          <a:lnRef idx="0"/>
          <a:fillRef idx="0"/>
          <a:effectRef idx="0"/>
          <a:fontRef idx="minor"/>
        </p:style>
      </p:sp>
      <p:sp>
        <p:nvSpPr>
          <p:cNvPr id="172" name="CustomShape 27"/>
          <p:cNvSpPr/>
          <p:nvPr/>
        </p:nvSpPr>
        <p:spPr>
          <a:xfrm>
            <a:off x="9188640" y="1017000"/>
            <a:ext cx="426600" cy="530280"/>
          </a:xfrm>
          <a:custGeom>
            <a:avLst/>
            <a:gdLst/>
            <a:ahLst/>
            <a:rect l="l" t="t" r="r" b="b"/>
            <a:pathLst>
              <a:path w="269" h="335">
                <a:moveTo>
                  <a:pt x="157" y="22"/>
                </a:moveTo>
                <a:lnTo>
                  <a:pt x="157" y="22"/>
                </a:lnTo>
                <a:lnTo>
                  <a:pt x="134" y="22"/>
                </a:lnTo>
                <a:lnTo>
                  <a:pt x="112" y="44"/>
                </a:lnTo>
                <a:lnTo>
                  <a:pt x="89" y="67"/>
                </a:lnTo>
                <a:lnTo>
                  <a:pt x="67" y="67"/>
                </a:lnTo>
                <a:lnTo>
                  <a:pt x="67" y="89"/>
                </a:lnTo>
                <a:lnTo>
                  <a:pt x="67" y="89"/>
                </a:lnTo>
                <a:lnTo>
                  <a:pt x="45" y="89"/>
                </a:lnTo>
                <a:lnTo>
                  <a:pt x="45" y="112"/>
                </a:lnTo>
                <a:lnTo>
                  <a:pt x="45" y="134"/>
                </a:lnTo>
                <a:lnTo>
                  <a:pt x="45" y="156"/>
                </a:lnTo>
                <a:lnTo>
                  <a:pt x="45" y="156"/>
                </a:lnTo>
                <a:lnTo>
                  <a:pt x="45" y="179"/>
                </a:lnTo>
                <a:lnTo>
                  <a:pt x="67" y="201"/>
                </a:lnTo>
                <a:lnTo>
                  <a:pt x="67" y="246"/>
                </a:lnTo>
                <a:lnTo>
                  <a:pt x="89" y="291"/>
                </a:lnTo>
                <a:lnTo>
                  <a:pt x="112" y="291"/>
                </a:lnTo>
                <a:lnTo>
                  <a:pt x="112" y="313"/>
                </a:lnTo>
                <a:lnTo>
                  <a:pt x="89" y="313"/>
                </a:lnTo>
                <a:lnTo>
                  <a:pt x="89" y="313"/>
                </a:lnTo>
                <a:lnTo>
                  <a:pt x="89" y="313"/>
                </a:lnTo>
                <a:lnTo>
                  <a:pt x="89" y="313"/>
                </a:lnTo>
                <a:lnTo>
                  <a:pt x="67" y="313"/>
                </a:lnTo>
                <a:lnTo>
                  <a:pt x="67" y="313"/>
                </a:lnTo>
                <a:lnTo>
                  <a:pt x="67" y="313"/>
                </a:lnTo>
                <a:lnTo>
                  <a:pt x="67" y="313"/>
                </a:lnTo>
                <a:lnTo>
                  <a:pt x="67" y="291"/>
                </a:lnTo>
                <a:lnTo>
                  <a:pt x="67" y="291"/>
                </a:lnTo>
                <a:lnTo>
                  <a:pt x="67" y="291"/>
                </a:lnTo>
                <a:lnTo>
                  <a:pt x="67" y="268"/>
                </a:lnTo>
                <a:lnTo>
                  <a:pt x="89" y="246"/>
                </a:lnTo>
                <a:lnTo>
                  <a:pt x="112" y="223"/>
                </a:lnTo>
                <a:lnTo>
                  <a:pt x="157" y="223"/>
                </a:lnTo>
                <a:lnTo>
                  <a:pt x="179" y="201"/>
                </a:lnTo>
                <a:lnTo>
                  <a:pt x="201" y="179"/>
                </a:lnTo>
                <a:lnTo>
                  <a:pt x="201" y="179"/>
                </a:lnTo>
                <a:lnTo>
                  <a:pt x="201" y="156"/>
                </a:lnTo>
                <a:lnTo>
                  <a:pt x="201" y="156"/>
                </a:lnTo>
                <a:lnTo>
                  <a:pt x="224" y="134"/>
                </a:lnTo>
                <a:lnTo>
                  <a:pt x="224" y="134"/>
                </a:lnTo>
                <a:lnTo>
                  <a:pt x="201" y="112"/>
                </a:lnTo>
                <a:lnTo>
                  <a:pt x="201" y="89"/>
                </a:lnTo>
                <a:lnTo>
                  <a:pt x="201" y="89"/>
                </a:lnTo>
                <a:lnTo>
                  <a:pt x="179" y="67"/>
                </a:lnTo>
                <a:lnTo>
                  <a:pt x="179" y="67"/>
                </a:lnTo>
                <a:lnTo>
                  <a:pt x="157" y="44"/>
                </a:lnTo>
                <a:lnTo>
                  <a:pt x="157" y="44"/>
                </a:lnTo>
                <a:lnTo>
                  <a:pt x="157" y="22"/>
                </a:lnTo>
                <a:lnTo>
                  <a:pt x="157" y="22"/>
                </a:lnTo>
                <a:lnTo>
                  <a:pt x="157" y="22"/>
                </a:lnTo>
                <a:lnTo>
                  <a:pt x="157" y="22"/>
                </a:lnTo>
                <a:lnTo>
                  <a:pt x="157" y="22"/>
                </a:lnTo>
                <a:lnTo>
                  <a:pt x="157" y="0"/>
                </a:lnTo>
                <a:lnTo>
                  <a:pt x="157" y="0"/>
                </a:lnTo>
                <a:lnTo>
                  <a:pt x="179" y="0"/>
                </a:lnTo>
                <a:lnTo>
                  <a:pt x="179" y="0"/>
                </a:lnTo>
                <a:lnTo>
                  <a:pt x="179" y="22"/>
                </a:lnTo>
                <a:lnTo>
                  <a:pt x="201" y="44"/>
                </a:lnTo>
                <a:lnTo>
                  <a:pt x="224" y="67"/>
                </a:lnTo>
                <a:lnTo>
                  <a:pt x="224" y="67"/>
                </a:lnTo>
                <a:lnTo>
                  <a:pt x="246" y="89"/>
                </a:lnTo>
                <a:lnTo>
                  <a:pt x="246" y="112"/>
                </a:lnTo>
                <a:lnTo>
                  <a:pt x="269" y="112"/>
                </a:lnTo>
                <a:lnTo>
                  <a:pt x="269" y="134"/>
                </a:lnTo>
                <a:lnTo>
                  <a:pt x="269" y="156"/>
                </a:lnTo>
                <a:lnTo>
                  <a:pt x="246" y="156"/>
                </a:lnTo>
                <a:lnTo>
                  <a:pt x="246" y="179"/>
                </a:lnTo>
                <a:lnTo>
                  <a:pt x="246" y="179"/>
                </a:lnTo>
                <a:lnTo>
                  <a:pt x="246" y="201"/>
                </a:lnTo>
                <a:lnTo>
                  <a:pt x="224" y="201"/>
                </a:lnTo>
                <a:lnTo>
                  <a:pt x="224" y="201"/>
                </a:lnTo>
                <a:lnTo>
                  <a:pt x="179" y="223"/>
                </a:lnTo>
                <a:lnTo>
                  <a:pt x="157" y="246"/>
                </a:lnTo>
                <a:lnTo>
                  <a:pt x="134" y="268"/>
                </a:lnTo>
                <a:lnTo>
                  <a:pt x="134" y="268"/>
                </a:lnTo>
                <a:lnTo>
                  <a:pt x="112" y="291"/>
                </a:lnTo>
                <a:lnTo>
                  <a:pt x="112" y="313"/>
                </a:lnTo>
                <a:lnTo>
                  <a:pt x="89" y="313"/>
                </a:lnTo>
                <a:lnTo>
                  <a:pt x="89" y="313"/>
                </a:lnTo>
                <a:lnTo>
                  <a:pt x="89" y="335"/>
                </a:lnTo>
                <a:lnTo>
                  <a:pt x="89" y="335"/>
                </a:lnTo>
                <a:lnTo>
                  <a:pt x="89" y="335"/>
                </a:lnTo>
                <a:lnTo>
                  <a:pt x="67" y="335"/>
                </a:lnTo>
                <a:lnTo>
                  <a:pt x="67" y="335"/>
                </a:lnTo>
                <a:lnTo>
                  <a:pt x="67" y="313"/>
                </a:lnTo>
                <a:lnTo>
                  <a:pt x="67" y="313"/>
                </a:lnTo>
                <a:lnTo>
                  <a:pt x="45" y="268"/>
                </a:lnTo>
                <a:lnTo>
                  <a:pt x="22" y="246"/>
                </a:lnTo>
                <a:lnTo>
                  <a:pt x="22" y="201"/>
                </a:lnTo>
                <a:lnTo>
                  <a:pt x="0" y="179"/>
                </a:lnTo>
                <a:lnTo>
                  <a:pt x="0" y="179"/>
                </a:lnTo>
                <a:lnTo>
                  <a:pt x="0" y="156"/>
                </a:lnTo>
                <a:lnTo>
                  <a:pt x="0" y="156"/>
                </a:lnTo>
                <a:lnTo>
                  <a:pt x="0" y="134"/>
                </a:lnTo>
                <a:lnTo>
                  <a:pt x="0" y="134"/>
                </a:lnTo>
                <a:lnTo>
                  <a:pt x="22" y="112"/>
                </a:lnTo>
                <a:lnTo>
                  <a:pt x="22" y="112"/>
                </a:lnTo>
                <a:lnTo>
                  <a:pt x="22" y="89"/>
                </a:lnTo>
                <a:lnTo>
                  <a:pt x="22" y="67"/>
                </a:lnTo>
                <a:lnTo>
                  <a:pt x="45" y="67"/>
                </a:lnTo>
                <a:lnTo>
                  <a:pt x="45" y="67"/>
                </a:lnTo>
                <a:lnTo>
                  <a:pt x="67" y="44"/>
                </a:lnTo>
                <a:lnTo>
                  <a:pt x="67" y="44"/>
                </a:lnTo>
                <a:lnTo>
                  <a:pt x="89" y="22"/>
                </a:lnTo>
                <a:lnTo>
                  <a:pt x="112" y="22"/>
                </a:lnTo>
                <a:lnTo>
                  <a:pt x="157" y="0"/>
                </a:lnTo>
                <a:lnTo>
                  <a:pt x="157" y="0"/>
                </a:lnTo>
                <a:lnTo>
                  <a:pt x="157" y="0"/>
                </a:lnTo>
                <a:lnTo>
                  <a:pt x="157" y="0"/>
                </a:lnTo>
                <a:lnTo>
                  <a:pt x="179" y="0"/>
                </a:lnTo>
                <a:lnTo>
                  <a:pt x="179" y="0"/>
                </a:lnTo>
                <a:lnTo>
                  <a:pt x="179" y="22"/>
                </a:lnTo>
                <a:lnTo>
                  <a:pt x="157" y="22"/>
                </a:lnTo>
                <a:lnTo>
                  <a:pt x="157" y="22"/>
                </a:lnTo>
                <a:close/>
              </a:path>
            </a:pathLst>
          </a:custGeom>
          <a:solidFill>
            <a:srgbClr val="000000"/>
          </a:solidFill>
          <a:ln>
            <a:noFill/>
          </a:ln>
        </p:spPr>
        <p:style>
          <a:lnRef idx="0"/>
          <a:fillRef idx="0"/>
          <a:effectRef idx="0"/>
          <a:fontRef idx="minor"/>
        </p:style>
      </p:sp>
      <p:sp>
        <p:nvSpPr>
          <p:cNvPr id="173" name="CustomShape 28"/>
          <p:cNvSpPr/>
          <p:nvPr/>
        </p:nvSpPr>
        <p:spPr>
          <a:xfrm>
            <a:off x="161640" y="245880"/>
            <a:ext cx="4959000" cy="130860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4000" spc="-1" strike="noStrike">
                <a:solidFill>
                  <a:srgbClr val="000000"/>
                </a:solidFill>
                <a:uFill>
                  <a:solidFill>
                    <a:srgbClr val="ffffff"/>
                  </a:solidFill>
                </a:uFill>
                <a:latin typeface="Open Sans"/>
                <a:ea typeface="Open Sans"/>
              </a:rPr>
              <a:t>Things I like about </a:t>
            </a:r>
            <a:endParaRPr b="0" lang="en-US" sz="1800" spc="-1" strike="noStrike">
              <a:solidFill>
                <a:srgbClr val="000000"/>
              </a:solidFill>
              <a:uFill>
                <a:solidFill>
                  <a:srgbClr val="ffffff"/>
                </a:solidFill>
              </a:uFill>
              <a:latin typeface="Arial"/>
            </a:endParaRPr>
          </a:p>
          <a:p>
            <a:pPr algn="ctr">
              <a:lnSpc>
                <a:spcPct val="100000"/>
              </a:lnSpc>
            </a:pPr>
            <a:r>
              <a:rPr b="1" lang="en-US" sz="4000" spc="-1" strike="noStrike">
                <a:solidFill>
                  <a:srgbClr val="000000"/>
                </a:solidFill>
                <a:uFill>
                  <a:solidFill>
                    <a:srgbClr val="ffffff"/>
                  </a:solidFill>
                </a:uFill>
                <a:latin typeface="Open Sans"/>
                <a:ea typeface="Open Sans"/>
              </a:rPr>
              <a:t>Open source</a:t>
            </a:r>
            <a:endParaRPr b="0" lang="en-US" sz="1800" spc="-1" strike="noStrike">
              <a:solidFill>
                <a:srgbClr val="000000"/>
              </a:solidFill>
              <a:uFill>
                <a:solidFill>
                  <a:srgbClr val="ffffff"/>
                </a:solidFill>
              </a:uFill>
              <a:latin typeface="Arial"/>
            </a:endParaRPr>
          </a:p>
        </p:txBody>
      </p:sp>
      <p:sp>
        <p:nvSpPr>
          <p:cNvPr id="174" name="TextShape 29"/>
          <p:cNvSpPr txBox="1"/>
          <p:nvPr/>
        </p:nvSpPr>
        <p:spPr>
          <a:xfrm>
            <a:off x="640080" y="3108960"/>
            <a:ext cx="6949440" cy="261288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Its OPEN and FREE</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No gender biasing</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No discrimination an the basis of Age, country, Religion, ONLY HOW MUCH YOU WORK MATTERS</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Their are no strict boundaries, you can contribute to any team.</a:t>
            </a:r>
            <a:endParaRPr b="0" lang="en-US"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Best way of LEARNING things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ransition spd="slow">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7320" y="-152280"/>
            <a:ext cx="12829320" cy="7086240"/>
          </a:xfrm>
          <a:prstGeom prst="rect">
            <a:avLst/>
          </a:prstGeom>
          <a:noFill/>
          <a:ln>
            <a:noFill/>
          </a:ln>
        </p:spPr>
        <p:style>
          <a:lnRef idx="0"/>
          <a:fillRef idx="0"/>
          <a:effectRef idx="0"/>
          <a:fontRef idx="minor"/>
        </p:style>
      </p:sp>
      <p:sp>
        <p:nvSpPr>
          <p:cNvPr id="176" name="CustomShape 2"/>
          <p:cNvSpPr/>
          <p:nvPr/>
        </p:nvSpPr>
        <p:spPr>
          <a:xfrm>
            <a:off x="-201240" y="-78480"/>
            <a:ext cx="12524400" cy="6953400"/>
          </a:xfrm>
          <a:custGeom>
            <a:avLst/>
            <a:gdLst/>
            <a:ahLst/>
            <a:rect l="l" t="t" r="r" b="b"/>
            <a:pathLst>
              <a:path w="5623" h="4239">
                <a:moveTo>
                  <a:pt x="5623" y="4239"/>
                </a:moveTo>
                <a:lnTo>
                  <a:pt x="15" y="4239"/>
                </a:lnTo>
                <a:lnTo>
                  <a:pt x="0" y="0"/>
                </a:lnTo>
                <a:lnTo>
                  <a:pt x="5623" y="0"/>
                </a:lnTo>
                <a:lnTo>
                  <a:pt x="5623" y="4239"/>
                </a:lnTo>
                <a:close/>
              </a:path>
            </a:pathLst>
          </a:custGeom>
          <a:solidFill>
            <a:srgbClr val="000000"/>
          </a:solidFill>
          <a:ln>
            <a:noFill/>
          </a:ln>
        </p:spPr>
        <p:style>
          <a:lnRef idx="0"/>
          <a:fillRef idx="0"/>
          <a:effectRef idx="0"/>
          <a:fontRef idx="minor"/>
        </p:style>
      </p:sp>
      <p:sp>
        <p:nvSpPr>
          <p:cNvPr id="177" name="CustomShape 3"/>
          <p:cNvSpPr/>
          <p:nvPr/>
        </p:nvSpPr>
        <p:spPr>
          <a:xfrm>
            <a:off x="-134640" y="-48960"/>
            <a:ext cx="12388320" cy="6894360"/>
          </a:xfrm>
          <a:custGeom>
            <a:avLst/>
            <a:gdLst/>
            <a:ahLst/>
            <a:rect l="l" t="t" r="r" b="b"/>
            <a:pathLst>
              <a:path w="5562" h="4203">
                <a:moveTo>
                  <a:pt x="4755" y="0"/>
                </a:moveTo>
                <a:lnTo>
                  <a:pt x="4755" y="9"/>
                </a:lnTo>
                <a:lnTo>
                  <a:pt x="4755" y="18"/>
                </a:lnTo>
                <a:lnTo>
                  <a:pt x="4770" y="36"/>
                </a:lnTo>
                <a:lnTo>
                  <a:pt x="4770" y="45"/>
                </a:lnTo>
                <a:lnTo>
                  <a:pt x="4770" y="54"/>
                </a:lnTo>
                <a:lnTo>
                  <a:pt x="4785" y="73"/>
                </a:lnTo>
                <a:lnTo>
                  <a:pt x="4785" y="82"/>
                </a:lnTo>
                <a:lnTo>
                  <a:pt x="4785" y="91"/>
                </a:lnTo>
                <a:lnTo>
                  <a:pt x="4221" y="515"/>
                </a:lnTo>
                <a:lnTo>
                  <a:pt x="4191" y="570"/>
                </a:lnTo>
                <a:lnTo>
                  <a:pt x="4145" y="633"/>
                </a:lnTo>
                <a:lnTo>
                  <a:pt x="4099" y="696"/>
                </a:lnTo>
                <a:lnTo>
                  <a:pt x="4069" y="750"/>
                </a:lnTo>
                <a:lnTo>
                  <a:pt x="4023" y="814"/>
                </a:lnTo>
                <a:lnTo>
                  <a:pt x="3993" y="868"/>
                </a:lnTo>
                <a:lnTo>
                  <a:pt x="3947" y="931"/>
                </a:lnTo>
                <a:lnTo>
                  <a:pt x="3901" y="985"/>
                </a:lnTo>
                <a:lnTo>
                  <a:pt x="3901" y="994"/>
                </a:lnTo>
                <a:lnTo>
                  <a:pt x="3917" y="1003"/>
                </a:lnTo>
                <a:lnTo>
                  <a:pt x="3917" y="1003"/>
                </a:lnTo>
                <a:lnTo>
                  <a:pt x="3917" y="1012"/>
                </a:lnTo>
                <a:lnTo>
                  <a:pt x="3932" y="1012"/>
                </a:lnTo>
                <a:lnTo>
                  <a:pt x="3962" y="1003"/>
                </a:lnTo>
                <a:lnTo>
                  <a:pt x="3962" y="1003"/>
                </a:lnTo>
                <a:lnTo>
                  <a:pt x="3978" y="994"/>
                </a:lnTo>
                <a:lnTo>
                  <a:pt x="3993" y="994"/>
                </a:lnTo>
                <a:lnTo>
                  <a:pt x="3993" y="994"/>
                </a:lnTo>
                <a:lnTo>
                  <a:pt x="4069" y="976"/>
                </a:lnTo>
                <a:lnTo>
                  <a:pt x="4145" y="949"/>
                </a:lnTo>
                <a:lnTo>
                  <a:pt x="4221" y="922"/>
                </a:lnTo>
                <a:lnTo>
                  <a:pt x="4282" y="904"/>
                </a:lnTo>
                <a:lnTo>
                  <a:pt x="4359" y="877"/>
                </a:lnTo>
                <a:lnTo>
                  <a:pt x="4435" y="850"/>
                </a:lnTo>
                <a:lnTo>
                  <a:pt x="4511" y="832"/>
                </a:lnTo>
                <a:lnTo>
                  <a:pt x="4572" y="805"/>
                </a:lnTo>
                <a:lnTo>
                  <a:pt x="4648" y="787"/>
                </a:lnTo>
                <a:lnTo>
                  <a:pt x="4709" y="759"/>
                </a:lnTo>
                <a:lnTo>
                  <a:pt x="4770" y="732"/>
                </a:lnTo>
                <a:lnTo>
                  <a:pt x="4846" y="705"/>
                </a:lnTo>
                <a:lnTo>
                  <a:pt x="4907" y="669"/>
                </a:lnTo>
                <a:lnTo>
                  <a:pt x="4968" y="642"/>
                </a:lnTo>
                <a:lnTo>
                  <a:pt x="5029" y="615"/>
                </a:lnTo>
                <a:lnTo>
                  <a:pt x="5090" y="588"/>
                </a:lnTo>
                <a:lnTo>
                  <a:pt x="5151" y="705"/>
                </a:lnTo>
                <a:lnTo>
                  <a:pt x="5212" y="823"/>
                </a:lnTo>
                <a:lnTo>
                  <a:pt x="5273" y="940"/>
                </a:lnTo>
                <a:lnTo>
                  <a:pt x="5334" y="1058"/>
                </a:lnTo>
                <a:lnTo>
                  <a:pt x="5379" y="1175"/>
                </a:lnTo>
                <a:lnTo>
                  <a:pt x="5440" y="1293"/>
                </a:lnTo>
                <a:lnTo>
                  <a:pt x="5501" y="1410"/>
                </a:lnTo>
                <a:lnTo>
                  <a:pt x="5562" y="1528"/>
                </a:lnTo>
                <a:lnTo>
                  <a:pt x="5562" y="3977"/>
                </a:lnTo>
                <a:lnTo>
                  <a:pt x="3917" y="4194"/>
                </a:lnTo>
                <a:lnTo>
                  <a:pt x="3901" y="4203"/>
                </a:lnTo>
                <a:lnTo>
                  <a:pt x="549" y="4203"/>
                </a:lnTo>
                <a:lnTo>
                  <a:pt x="259" y="3435"/>
                </a:lnTo>
                <a:lnTo>
                  <a:pt x="199" y="3299"/>
                </a:lnTo>
                <a:lnTo>
                  <a:pt x="16" y="2811"/>
                </a:lnTo>
                <a:lnTo>
                  <a:pt x="0" y="2802"/>
                </a:lnTo>
                <a:lnTo>
                  <a:pt x="0" y="208"/>
                </a:lnTo>
                <a:lnTo>
                  <a:pt x="1783" y="0"/>
                </a:lnTo>
                <a:lnTo>
                  <a:pt x="1783" y="0"/>
                </a:lnTo>
                <a:lnTo>
                  <a:pt x="4755" y="0"/>
                </a:lnTo>
                <a:close/>
              </a:path>
            </a:pathLst>
          </a:custGeom>
          <a:solidFill>
            <a:srgbClr val="ff6699"/>
          </a:solidFill>
          <a:ln>
            <a:noFill/>
          </a:ln>
        </p:spPr>
        <p:style>
          <a:lnRef idx="0"/>
          <a:fillRef idx="0"/>
          <a:effectRef idx="0"/>
          <a:fontRef idx="minor"/>
        </p:style>
      </p:sp>
      <p:sp>
        <p:nvSpPr>
          <p:cNvPr id="178" name="CustomShape 4"/>
          <p:cNvSpPr/>
          <p:nvPr/>
        </p:nvSpPr>
        <p:spPr>
          <a:xfrm>
            <a:off x="9471960" y="-48960"/>
            <a:ext cx="2138040" cy="993600"/>
          </a:xfrm>
          <a:custGeom>
            <a:avLst/>
            <a:gdLst/>
            <a:ahLst/>
            <a:rect l="l" t="t" r="r" b="b"/>
            <a:pathLst>
              <a:path w="960" h="606">
                <a:moveTo>
                  <a:pt x="960" y="0"/>
                </a:moveTo>
                <a:lnTo>
                  <a:pt x="853" y="64"/>
                </a:lnTo>
                <a:lnTo>
                  <a:pt x="762" y="127"/>
                </a:lnTo>
                <a:lnTo>
                  <a:pt x="655" y="190"/>
                </a:lnTo>
                <a:lnTo>
                  <a:pt x="564" y="253"/>
                </a:lnTo>
                <a:lnTo>
                  <a:pt x="472" y="317"/>
                </a:lnTo>
                <a:lnTo>
                  <a:pt x="381" y="380"/>
                </a:lnTo>
                <a:lnTo>
                  <a:pt x="289" y="443"/>
                </a:lnTo>
                <a:lnTo>
                  <a:pt x="183" y="506"/>
                </a:lnTo>
                <a:lnTo>
                  <a:pt x="167" y="524"/>
                </a:lnTo>
                <a:lnTo>
                  <a:pt x="152" y="533"/>
                </a:lnTo>
                <a:lnTo>
                  <a:pt x="122" y="543"/>
                </a:lnTo>
                <a:lnTo>
                  <a:pt x="106" y="552"/>
                </a:lnTo>
                <a:lnTo>
                  <a:pt x="91" y="570"/>
                </a:lnTo>
                <a:lnTo>
                  <a:pt x="76" y="579"/>
                </a:lnTo>
                <a:lnTo>
                  <a:pt x="61" y="588"/>
                </a:lnTo>
                <a:lnTo>
                  <a:pt x="46" y="606"/>
                </a:lnTo>
                <a:lnTo>
                  <a:pt x="30" y="597"/>
                </a:lnTo>
                <a:lnTo>
                  <a:pt x="46" y="588"/>
                </a:lnTo>
                <a:lnTo>
                  <a:pt x="46" y="579"/>
                </a:lnTo>
                <a:lnTo>
                  <a:pt x="46" y="579"/>
                </a:lnTo>
                <a:lnTo>
                  <a:pt x="46" y="570"/>
                </a:lnTo>
                <a:lnTo>
                  <a:pt x="46" y="561"/>
                </a:lnTo>
                <a:lnTo>
                  <a:pt x="46" y="552"/>
                </a:lnTo>
                <a:lnTo>
                  <a:pt x="46" y="552"/>
                </a:lnTo>
                <a:lnTo>
                  <a:pt x="46" y="543"/>
                </a:lnTo>
                <a:lnTo>
                  <a:pt x="46" y="533"/>
                </a:lnTo>
                <a:lnTo>
                  <a:pt x="46" y="524"/>
                </a:lnTo>
                <a:lnTo>
                  <a:pt x="46" y="524"/>
                </a:lnTo>
                <a:lnTo>
                  <a:pt x="46" y="515"/>
                </a:lnTo>
                <a:lnTo>
                  <a:pt x="46" y="506"/>
                </a:lnTo>
                <a:lnTo>
                  <a:pt x="30" y="497"/>
                </a:lnTo>
                <a:lnTo>
                  <a:pt x="30" y="497"/>
                </a:lnTo>
                <a:lnTo>
                  <a:pt x="0" y="497"/>
                </a:lnTo>
                <a:lnTo>
                  <a:pt x="76" y="434"/>
                </a:lnTo>
                <a:lnTo>
                  <a:pt x="167" y="371"/>
                </a:lnTo>
                <a:lnTo>
                  <a:pt x="259" y="308"/>
                </a:lnTo>
                <a:lnTo>
                  <a:pt x="335" y="244"/>
                </a:lnTo>
                <a:lnTo>
                  <a:pt x="426" y="181"/>
                </a:lnTo>
                <a:lnTo>
                  <a:pt x="518" y="127"/>
                </a:lnTo>
                <a:lnTo>
                  <a:pt x="594" y="64"/>
                </a:lnTo>
                <a:lnTo>
                  <a:pt x="686" y="0"/>
                </a:lnTo>
                <a:lnTo>
                  <a:pt x="960" y="0"/>
                </a:lnTo>
                <a:close/>
              </a:path>
            </a:pathLst>
          </a:custGeom>
          <a:solidFill>
            <a:srgbClr val="ff4040"/>
          </a:solidFill>
          <a:ln>
            <a:noFill/>
          </a:ln>
        </p:spPr>
        <p:style>
          <a:lnRef idx="0"/>
          <a:fillRef idx="0"/>
          <a:effectRef idx="0"/>
          <a:fontRef idx="minor"/>
        </p:style>
      </p:sp>
      <p:sp>
        <p:nvSpPr>
          <p:cNvPr id="179" name="CustomShape 5"/>
          <p:cNvSpPr/>
          <p:nvPr/>
        </p:nvSpPr>
        <p:spPr>
          <a:xfrm>
            <a:off x="9641520" y="-48960"/>
            <a:ext cx="2612520" cy="1141560"/>
          </a:xfrm>
          <a:custGeom>
            <a:avLst/>
            <a:gdLst/>
            <a:ahLst/>
            <a:rect l="l" t="t" r="r" b="b"/>
            <a:pathLst>
              <a:path w="1173" h="696">
                <a:moveTo>
                  <a:pt x="1173" y="181"/>
                </a:moveTo>
                <a:lnTo>
                  <a:pt x="1097" y="217"/>
                </a:lnTo>
                <a:lnTo>
                  <a:pt x="1036" y="253"/>
                </a:lnTo>
                <a:lnTo>
                  <a:pt x="960" y="289"/>
                </a:lnTo>
                <a:lnTo>
                  <a:pt x="884" y="326"/>
                </a:lnTo>
                <a:lnTo>
                  <a:pt x="823" y="362"/>
                </a:lnTo>
                <a:lnTo>
                  <a:pt x="747" y="398"/>
                </a:lnTo>
                <a:lnTo>
                  <a:pt x="686" y="434"/>
                </a:lnTo>
                <a:lnTo>
                  <a:pt x="610" y="470"/>
                </a:lnTo>
                <a:lnTo>
                  <a:pt x="549" y="497"/>
                </a:lnTo>
                <a:lnTo>
                  <a:pt x="503" y="524"/>
                </a:lnTo>
                <a:lnTo>
                  <a:pt x="442" y="552"/>
                </a:lnTo>
                <a:lnTo>
                  <a:pt x="396" y="579"/>
                </a:lnTo>
                <a:lnTo>
                  <a:pt x="350" y="606"/>
                </a:lnTo>
                <a:lnTo>
                  <a:pt x="290" y="633"/>
                </a:lnTo>
                <a:lnTo>
                  <a:pt x="244" y="660"/>
                </a:lnTo>
                <a:lnTo>
                  <a:pt x="183" y="696"/>
                </a:lnTo>
                <a:lnTo>
                  <a:pt x="183" y="678"/>
                </a:lnTo>
                <a:lnTo>
                  <a:pt x="168" y="678"/>
                </a:lnTo>
                <a:lnTo>
                  <a:pt x="152" y="669"/>
                </a:lnTo>
                <a:lnTo>
                  <a:pt x="152" y="660"/>
                </a:lnTo>
                <a:lnTo>
                  <a:pt x="137" y="651"/>
                </a:lnTo>
                <a:lnTo>
                  <a:pt x="122" y="642"/>
                </a:lnTo>
                <a:lnTo>
                  <a:pt x="122" y="633"/>
                </a:lnTo>
                <a:lnTo>
                  <a:pt x="122" y="624"/>
                </a:lnTo>
                <a:lnTo>
                  <a:pt x="107" y="624"/>
                </a:lnTo>
                <a:lnTo>
                  <a:pt x="107" y="615"/>
                </a:lnTo>
                <a:lnTo>
                  <a:pt x="91" y="615"/>
                </a:lnTo>
                <a:lnTo>
                  <a:pt x="76" y="615"/>
                </a:lnTo>
                <a:lnTo>
                  <a:pt x="61" y="615"/>
                </a:lnTo>
                <a:lnTo>
                  <a:pt x="46" y="615"/>
                </a:lnTo>
                <a:lnTo>
                  <a:pt x="30" y="615"/>
                </a:lnTo>
                <a:lnTo>
                  <a:pt x="30" y="606"/>
                </a:lnTo>
                <a:lnTo>
                  <a:pt x="15" y="606"/>
                </a:lnTo>
                <a:lnTo>
                  <a:pt x="0" y="606"/>
                </a:lnTo>
                <a:lnTo>
                  <a:pt x="30" y="588"/>
                </a:lnTo>
                <a:lnTo>
                  <a:pt x="61" y="570"/>
                </a:lnTo>
                <a:lnTo>
                  <a:pt x="91" y="552"/>
                </a:lnTo>
                <a:lnTo>
                  <a:pt x="122" y="533"/>
                </a:lnTo>
                <a:lnTo>
                  <a:pt x="152" y="515"/>
                </a:lnTo>
                <a:lnTo>
                  <a:pt x="183" y="497"/>
                </a:lnTo>
                <a:lnTo>
                  <a:pt x="213" y="470"/>
                </a:lnTo>
                <a:lnTo>
                  <a:pt x="229" y="452"/>
                </a:lnTo>
                <a:lnTo>
                  <a:pt x="305" y="398"/>
                </a:lnTo>
                <a:lnTo>
                  <a:pt x="396" y="344"/>
                </a:lnTo>
                <a:lnTo>
                  <a:pt x="488" y="289"/>
                </a:lnTo>
                <a:lnTo>
                  <a:pt x="564" y="235"/>
                </a:lnTo>
                <a:lnTo>
                  <a:pt x="655" y="181"/>
                </a:lnTo>
                <a:lnTo>
                  <a:pt x="731" y="127"/>
                </a:lnTo>
                <a:lnTo>
                  <a:pt x="823" y="73"/>
                </a:lnTo>
                <a:lnTo>
                  <a:pt x="899" y="18"/>
                </a:lnTo>
                <a:lnTo>
                  <a:pt x="930" y="0"/>
                </a:lnTo>
                <a:lnTo>
                  <a:pt x="1173" y="0"/>
                </a:lnTo>
                <a:lnTo>
                  <a:pt x="1173" y="181"/>
                </a:lnTo>
                <a:close/>
              </a:path>
            </a:pathLst>
          </a:custGeom>
          <a:solidFill>
            <a:srgbClr val="ff3030"/>
          </a:solidFill>
          <a:ln>
            <a:noFill/>
          </a:ln>
        </p:spPr>
        <p:style>
          <a:lnRef idx="0"/>
          <a:fillRef idx="0"/>
          <a:effectRef idx="0"/>
          <a:fontRef idx="minor"/>
        </p:style>
      </p:sp>
      <p:sp>
        <p:nvSpPr>
          <p:cNvPr id="180" name="CustomShape 6"/>
          <p:cNvSpPr/>
          <p:nvPr/>
        </p:nvSpPr>
        <p:spPr>
          <a:xfrm>
            <a:off x="10049040" y="292320"/>
            <a:ext cx="2204640" cy="859320"/>
          </a:xfrm>
          <a:custGeom>
            <a:avLst/>
            <a:gdLst/>
            <a:ahLst/>
            <a:rect l="l" t="t" r="r" b="b"/>
            <a:pathLst>
              <a:path w="990" h="524">
                <a:moveTo>
                  <a:pt x="990" y="91"/>
                </a:moveTo>
                <a:lnTo>
                  <a:pt x="975" y="100"/>
                </a:lnTo>
                <a:lnTo>
                  <a:pt x="960" y="100"/>
                </a:lnTo>
                <a:lnTo>
                  <a:pt x="945" y="109"/>
                </a:lnTo>
                <a:lnTo>
                  <a:pt x="929" y="118"/>
                </a:lnTo>
                <a:lnTo>
                  <a:pt x="945" y="109"/>
                </a:lnTo>
                <a:lnTo>
                  <a:pt x="960" y="100"/>
                </a:lnTo>
                <a:lnTo>
                  <a:pt x="975" y="81"/>
                </a:lnTo>
                <a:lnTo>
                  <a:pt x="975" y="72"/>
                </a:lnTo>
                <a:lnTo>
                  <a:pt x="960" y="81"/>
                </a:lnTo>
                <a:lnTo>
                  <a:pt x="945" y="91"/>
                </a:lnTo>
                <a:lnTo>
                  <a:pt x="929" y="109"/>
                </a:lnTo>
                <a:lnTo>
                  <a:pt x="914" y="118"/>
                </a:lnTo>
                <a:lnTo>
                  <a:pt x="884" y="127"/>
                </a:lnTo>
                <a:lnTo>
                  <a:pt x="868" y="145"/>
                </a:lnTo>
                <a:lnTo>
                  <a:pt x="853" y="154"/>
                </a:lnTo>
                <a:lnTo>
                  <a:pt x="838" y="163"/>
                </a:lnTo>
                <a:lnTo>
                  <a:pt x="853" y="145"/>
                </a:lnTo>
                <a:lnTo>
                  <a:pt x="868" y="136"/>
                </a:lnTo>
                <a:lnTo>
                  <a:pt x="868" y="127"/>
                </a:lnTo>
                <a:lnTo>
                  <a:pt x="884" y="118"/>
                </a:lnTo>
                <a:lnTo>
                  <a:pt x="899" y="109"/>
                </a:lnTo>
                <a:lnTo>
                  <a:pt x="914" y="100"/>
                </a:lnTo>
                <a:lnTo>
                  <a:pt x="929" y="91"/>
                </a:lnTo>
                <a:lnTo>
                  <a:pt x="945" y="81"/>
                </a:lnTo>
                <a:lnTo>
                  <a:pt x="945" y="72"/>
                </a:lnTo>
                <a:lnTo>
                  <a:pt x="929" y="72"/>
                </a:lnTo>
                <a:lnTo>
                  <a:pt x="914" y="91"/>
                </a:lnTo>
                <a:lnTo>
                  <a:pt x="884" y="100"/>
                </a:lnTo>
                <a:lnTo>
                  <a:pt x="868" y="118"/>
                </a:lnTo>
                <a:lnTo>
                  <a:pt x="853" y="136"/>
                </a:lnTo>
                <a:lnTo>
                  <a:pt x="823" y="145"/>
                </a:lnTo>
                <a:lnTo>
                  <a:pt x="807" y="163"/>
                </a:lnTo>
                <a:lnTo>
                  <a:pt x="792" y="181"/>
                </a:lnTo>
                <a:lnTo>
                  <a:pt x="777" y="199"/>
                </a:lnTo>
                <a:lnTo>
                  <a:pt x="716" y="217"/>
                </a:lnTo>
                <a:lnTo>
                  <a:pt x="731" y="199"/>
                </a:lnTo>
                <a:lnTo>
                  <a:pt x="762" y="181"/>
                </a:lnTo>
                <a:lnTo>
                  <a:pt x="777" y="163"/>
                </a:lnTo>
                <a:lnTo>
                  <a:pt x="807" y="154"/>
                </a:lnTo>
                <a:lnTo>
                  <a:pt x="823" y="136"/>
                </a:lnTo>
                <a:lnTo>
                  <a:pt x="838" y="118"/>
                </a:lnTo>
                <a:lnTo>
                  <a:pt x="853" y="100"/>
                </a:lnTo>
                <a:lnTo>
                  <a:pt x="884" y="81"/>
                </a:lnTo>
                <a:lnTo>
                  <a:pt x="868" y="81"/>
                </a:lnTo>
                <a:lnTo>
                  <a:pt x="838" y="100"/>
                </a:lnTo>
                <a:lnTo>
                  <a:pt x="807" y="127"/>
                </a:lnTo>
                <a:lnTo>
                  <a:pt x="777" y="154"/>
                </a:lnTo>
                <a:lnTo>
                  <a:pt x="747" y="172"/>
                </a:lnTo>
                <a:lnTo>
                  <a:pt x="716" y="199"/>
                </a:lnTo>
                <a:lnTo>
                  <a:pt x="701" y="226"/>
                </a:lnTo>
                <a:lnTo>
                  <a:pt x="655" y="244"/>
                </a:lnTo>
                <a:lnTo>
                  <a:pt x="625" y="262"/>
                </a:lnTo>
                <a:lnTo>
                  <a:pt x="640" y="244"/>
                </a:lnTo>
                <a:lnTo>
                  <a:pt x="670" y="226"/>
                </a:lnTo>
                <a:lnTo>
                  <a:pt x="686" y="208"/>
                </a:lnTo>
                <a:lnTo>
                  <a:pt x="716" y="199"/>
                </a:lnTo>
                <a:lnTo>
                  <a:pt x="731" y="181"/>
                </a:lnTo>
                <a:lnTo>
                  <a:pt x="747" y="163"/>
                </a:lnTo>
                <a:lnTo>
                  <a:pt x="777" y="145"/>
                </a:lnTo>
                <a:lnTo>
                  <a:pt x="792" y="127"/>
                </a:lnTo>
                <a:lnTo>
                  <a:pt x="792" y="127"/>
                </a:lnTo>
                <a:lnTo>
                  <a:pt x="762" y="145"/>
                </a:lnTo>
                <a:lnTo>
                  <a:pt x="731" y="163"/>
                </a:lnTo>
                <a:lnTo>
                  <a:pt x="701" y="181"/>
                </a:lnTo>
                <a:lnTo>
                  <a:pt x="686" y="208"/>
                </a:lnTo>
                <a:lnTo>
                  <a:pt x="655" y="226"/>
                </a:lnTo>
                <a:lnTo>
                  <a:pt x="625" y="244"/>
                </a:lnTo>
                <a:lnTo>
                  <a:pt x="609" y="262"/>
                </a:lnTo>
                <a:lnTo>
                  <a:pt x="579" y="289"/>
                </a:lnTo>
                <a:lnTo>
                  <a:pt x="518" y="325"/>
                </a:lnTo>
                <a:lnTo>
                  <a:pt x="518" y="307"/>
                </a:lnTo>
                <a:lnTo>
                  <a:pt x="533" y="289"/>
                </a:lnTo>
                <a:lnTo>
                  <a:pt x="564" y="280"/>
                </a:lnTo>
                <a:lnTo>
                  <a:pt x="579" y="262"/>
                </a:lnTo>
                <a:lnTo>
                  <a:pt x="594" y="244"/>
                </a:lnTo>
                <a:lnTo>
                  <a:pt x="609" y="235"/>
                </a:lnTo>
                <a:lnTo>
                  <a:pt x="640" y="217"/>
                </a:lnTo>
                <a:lnTo>
                  <a:pt x="655" y="208"/>
                </a:lnTo>
                <a:lnTo>
                  <a:pt x="655" y="199"/>
                </a:lnTo>
                <a:lnTo>
                  <a:pt x="625" y="217"/>
                </a:lnTo>
                <a:lnTo>
                  <a:pt x="594" y="235"/>
                </a:lnTo>
                <a:lnTo>
                  <a:pt x="564" y="253"/>
                </a:lnTo>
                <a:lnTo>
                  <a:pt x="548" y="280"/>
                </a:lnTo>
                <a:lnTo>
                  <a:pt x="518" y="298"/>
                </a:lnTo>
                <a:lnTo>
                  <a:pt x="503" y="316"/>
                </a:lnTo>
                <a:lnTo>
                  <a:pt x="472" y="335"/>
                </a:lnTo>
                <a:lnTo>
                  <a:pt x="442" y="362"/>
                </a:lnTo>
                <a:lnTo>
                  <a:pt x="427" y="362"/>
                </a:lnTo>
                <a:lnTo>
                  <a:pt x="427" y="371"/>
                </a:lnTo>
                <a:lnTo>
                  <a:pt x="411" y="371"/>
                </a:lnTo>
                <a:lnTo>
                  <a:pt x="396" y="380"/>
                </a:lnTo>
                <a:lnTo>
                  <a:pt x="381" y="380"/>
                </a:lnTo>
                <a:lnTo>
                  <a:pt x="381" y="389"/>
                </a:lnTo>
                <a:lnTo>
                  <a:pt x="366" y="398"/>
                </a:lnTo>
                <a:lnTo>
                  <a:pt x="350" y="398"/>
                </a:lnTo>
                <a:lnTo>
                  <a:pt x="366" y="380"/>
                </a:lnTo>
                <a:lnTo>
                  <a:pt x="396" y="371"/>
                </a:lnTo>
                <a:lnTo>
                  <a:pt x="411" y="353"/>
                </a:lnTo>
                <a:lnTo>
                  <a:pt x="427" y="335"/>
                </a:lnTo>
                <a:lnTo>
                  <a:pt x="457" y="316"/>
                </a:lnTo>
                <a:lnTo>
                  <a:pt x="472" y="298"/>
                </a:lnTo>
                <a:lnTo>
                  <a:pt x="487" y="280"/>
                </a:lnTo>
                <a:lnTo>
                  <a:pt x="518" y="271"/>
                </a:lnTo>
                <a:lnTo>
                  <a:pt x="518" y="262"/>
                </a:lnTo>
                <a:lnTo>
                  <a:pt x="503" y="262"/>
                </a:lnTo>
                <a:lnTo>
                  <a:pt x="472" y="289"/>
                </a:lnTo>
                <a:lnTo>
                  <a:pt x="457" y="307"/>
                </a:lnTo>
                <a:lnTo>
                  <a:pt x="427" y="325"/>
                </a:lnTo>
                <a:lnTo>
                  <a:pt x="396" y="344"/>
                </a:lnTo>
                <a:lnTo>
                  <a:pt x="366" y="362"/>
                </a:lnTo>
                <a:lnTo>
                  <a:pt x="350" y="389"/>
                </a:lnTo>
                <a:lnTo>
                  <a:pt x="320" y="407"/>
                </a:lnTo>
                <a:lnTo>
                  <a:pt x="305" y="425"/>
                </a:lnTo>
                <a:lnTo>
                  <a:pt x="289" y="434"/>
                </a:lnTo>
                <a:lnTo>
                  <a:pt x="274" y="434"/>
                </a:lnTo>
                <a:lnTo>
                  <a:pt x="274" y="443"/>
                </a:lnTo>
                <a:lnTo>
                  <a:pt x="259" y="452"/>
                </a:lnTo>
                <a:lnTo>
                  <a:pt x="274" y="434"/>
                </a:lnTo>
                <a:lnTo>
                  <a:pt x="289" y="416"/>
                </a:lnTo>
                <a:lnTo>
                  <a:pt x="305" y="398"/>
                </a:lnTo>
                <a:lnTo>
                  <a:pt x="335" y="380"/>
                </a:lnTo>
                <a:lnTo>
                  <a:pt x="350" y="371"/>
                </a:lnTo>
                <a:lnTo>
                  <a:pt x="366" y="353"/>
                </a:lnTo>
                <a:lnTo>
                  <a:pt x="396" y="335"/>
                </a:lnTo>
                <a:lnTo>
                  <a:pt x="411" y="316"/>
                </a:lnTo>
                <a:lnTo>
                  <a:pt x="411" y="316"/>
                </a:lnTo>
                <a:lnTo>
                  <a:pt x="411" y="316"/>
                </a:lnTo>
                <a:lnTo>
                  <a:pt x="381" y="335"/>
                </a:lnTo>
                <a:lnTo>
                  <a:pt x="350" y="353"/>
                </a:lnTo>
                <a:lnTo>
                  <a:pt x="320" y="380"/>
                </a:lnTo>
                <a:lnTo>
                  <a:pt x="289" y="398"/>
                </a:lnTo>
                <a:lnTo>
                  <a:pt x="274" y="416"/>
                </a:lnTo>
                <a:lnTo>
                  <a:pt x="244" y="443"/>
                </a:lnTo>
                <a:lnTo>
                  <a:pt x="213" y="461"/>
                </a:lnTo>
                <a:lnTo>
                  <a:pt x="198" y="488"/>
                </a:lnTo>
                <a:lnTo>
                  <a:pt x="167" y="497"/>
                </a:lnTo>
                <a:lnTo>
                  <a:pt x="183" y="479"/>
                </a:lnTo>
                <a:lnTo>
                  <a:pt x="213" y="452"/>
                </a:lnTo>
                <a:lnTo>
                  <a:pt x="228" y="434"/>
                </a:lnTo>
                <a:lnTo>
                  <a:pt x="244" y="416"/>
                </a:lnTo>
                <a:lnTo>
                  <a:pt x="274" y="398"/>
                </a:lnTo>
                <a:lnTo>
                  <a:pt x="289" y="380"/>
                </a:lnTo>
                <a:lnTo>
                  <a:pt x="320" y="362"/>
                </a:lnTo>
                <a:lnTo>
                  <a:pt x="335" y="344"/>
                </a:lnTo>
                <a:lnTo>
                  <a:pt x="335" y="344"/>
                </a:lnTo>
                <a:lnTo>
                  <a:pt x="305" y="362"/>
                </a:lnTo>
                <a:lnTo>
                  <a:pt x="274" y="389"/>
                </a:lnTo>
                <a:lnTo>
                  <a:pt x="244" y="407"/>
                </a:lnTo>
                <a:lnTo>
                  <a:pt x="213" y="434"/>
                </a:lnTo>
                <a:lnTo>
                  <a:pt x="183" y="452"/>
                </a:lnTo>
                <a:lnTo>
                  <a:pt x="167" y="479"/>
                </a:lnTo>
                <a:lnTo>
                  <a:pt x="137" y="506"/>
                </a:lnTo>
                <a:lnTo>
                  <a:pt x="107" y="524"/>
                </a:lnTo>
                <a:lnTo>
                  <a:pt x="122" y="515"/>
                </a:lnTo>
                <a:lnTo>
                  <a:pt x="137" y="497"/>
                </a:lnTo>
                <a:lnTo>
                  <a:pt x="152" y="479"/>
                </a:lnTo>
                <a:lnTo>
                  <a:pt x="167" y="461"/>
                </a:lnTo>
                <a:lnTo>
                  <a:pt x="183" y="452"/>
                </a:lnTo>
                <a:lnTo>
                  <a:pt x="198" y="434"/>
                </a:lnTo>
                <a:lnTo>
                  <a:pt x="213" y="416"/>
                </a:lnTo>
                <a:lnTo>
                  <a:pt x="228" y="407"/>
                </a:lnTo>
                <a:lnTo>
                  <a:pt x="228" y="398"/>
                </a:lnTo>
                <a:lnTo>
                  <a:pt x="198" y="416"/>
                </a:lnTo>
                <a:lnTo>
                  <a:pt x="183" y="434"/>
                </a:lnTo>
                <a:lnTo>
                  <a:pt x="167" y="443"/>
                </a:lnTo>
                <a:lnTo>
                  <a:pt x="152" y="461"/>
                </a:lnTo>
                <a:lnTo>
                  <a:pt x="137" y="479"/>
                </a:lnTo>
                <a:lnTo>
                  <a:pt x="122" y="497"/>
                </a:lnTo>
                <a:lnTo>
                  <a:pt x="91" y="506"/>
                </a:lnTo>
                <a:lnTo>
                  <a:pt x="76" y="524"/>
                </a:lnTo>
                <a:lnTo>
                  <a:pt x="61" y="524"/>
                </a:lnTo>
                <a:lnTo>
                  <a:pt x="61" y="515"/>
                </a:lnTo>
                <a:lnTo>
                  <a:pt x="76" y="506"/>
                </a:lnTo>
                <a:lnTo>
                  <a:pt x="76" y="506"/>
                </a:lnTo>
                <a:lnTo>
                  <a:pt x="76" y="497"/>
                </a:lnTo>
                <a:lnTo>
                  <a:pt x="61" y="506"/>
                </a:lnTo>
                <a:lnTo>
                  <a:pt x="46" y="515"/>
                </a:lnTo>
                <a:lnTo>
                  <a:pt x="30" y="515"/>
                </a:lnTo>
                <a:lnTo>
                  <a:pt x="30" y="515"/>
                </a:lnTo>
                <a:lnTo>
                  <a:pt x="15" y="515"/>
                </a:lnTo>
                <a:lnTo>
                  <a:pt x="0" y="524"/>
                </a:lnTo>
                <a:lnTo>
                  <a:pt x="122" y="452"/>
                </a:lnTo>
                <a:lnTo>
                  <a:pt x="244" y="380"/>
                </a:lnTo>
                <a:lnTo>
                  <a:pt x="366" y="316"/>
                </a:lnTo>
                <a:lnTo>
                  <a:pt x="487" y="253"/>
                </a:lnTo>
                <a:lnTo>
                  <a:pt x="609" y="190"/>
                </a:lnTo>
                <a:lnTo>
                  <a:pt x="731" y="127"/>
                </a:lnTo>
                <a:lnTo>
                  <a:pt x="853" y="63"/>
                </a:lnTo>
                <a:lnTo>
                  <a:pt x="990" y="0"/>
                </a:lnTo>
                <a:lnTo>
                  <a:pt x="990" y="91"/>
                </a:lnTo>
                <a:close/>
              </a:path>
            </a:pathLst>
          </a:custGeom>
          <a:solidFill>
            <a:srgbClr val="de0000"/>
          </a:solidFill>
          <a:ln>
            <a:noFill/>
          </a:ln>
        </p:spPr>
        <p:style>
          <a:lnRef idx="0"/>
          <a:fillRef idx="0"/>
          <a:effectRef idx="0"/>
          <a:fontRef idx="minor"/>
        </p:style>
      </p:sp>
      <p:sp>
        <p:nvSpPr>
          <p:cNvPr id="181" name="CustomShape 7"/>
          <p:cNvSpPr/>
          <p:nvPr/>
        </p:nvSpPr>
        <p:spPr>
          <a:xfrm>
            <a:off x="11202840" y="707040"/>
            <a:ext cx="33120" cy="14400"/>
          </a:xfrm>
          <a:custGeom>
            <a:avLst/>
            <a:gdLst/>
            <a:ahLst/>
            <a:rect l="l" t="t" r="r" b="b"/>
            <a:pathLst>
              <a:path w="15" h="9">
                <a:moveTo>
                  <a:pt x="0" y="9"/>
                </a:moveTo>
                <a:lnTo>
                  <a:pt x="0" y="9"/>
                </a:lnTo>
                <a:lnTo>
                  <a:pt x="15" y="0"/>
                </a:lnTo>
                <a:lnTo>
                  <a:pt x="15" y="9"/>
                </a:lnTo>
                <a:lnTo>
                  <a:pt x="0" y="9"/>
                </a:lnTo>
                <a:close/>
              </a:path>
            </a:pathLst>
          </a:custGeom>
          <a:solidFill>
            <a:srgbClr val="000000"/>
          </a:solidFill>
          <a:ln>
            <a:noFill/>
          </a:ln>
        </p:spPr>
        <p:style>
          <a:lnRef idx="0"/>
          <a:fillRef idx="0"/>
          <a:effectRef idx="0"/>
          <a:fontRef idx="minor"/>
        </p:style>
      </p:sp>
      <p:sp>
        <p:nvSpPr>
          <p:cNvPr id="182" name="CustomShape 8"/>
          <p:cNvSpPr/>
          <p:nvPr/>
        </p:nvSpPr>
        <p:spPr>
          <a:xfrm>
            <a:off x="8928720" y="795600"/>
            <a:ext cx="1256040" cy="637920"/>
          </a:xfrm>
          <a:custGeom>
            <a:avLst/>
            <a:gdLst/>
            <a:ahLst/>
            <a:rect l="l" t="t" r="r" b="b"/>
            <a:pathLst>
              <a:path w="564" h="389">
                <a:moveTo>
                  <a:pt x="274" y="0"/>
                </a:moveTo>
                <a:lnTo>
                  <a:pt x="259" y="0"/>
                </a:lnTo>
                <a:lnTo>
                  <a:pt x="259" y="9"/>
                </a:lnTo>
                <a:lnTo>
                  <a:pt x="274" y="18"/>
                </a:lnTo>
                <a:lnTo>
                  <a:pt x="274" y="28"/>
                </a:lnTo>
                <a:lnTo>
                  <a:pt x="274" y="28"/>
                </a:lnTo>
                <a:lnTo>
                  <a:pt x="274" y="37"/>
                </a:lnTo>
                <a:lnTo>
                  <a:pt x="274" y="46"/>
                </a:lnTo>
                <a:lnTo>
                  <a:pt x="274" y="46"/>
                </a:lnTo>
                <a:lnTo>
                  <a:pt x="274" y="55"/>
                </a:lnTo>
                <a:lnTo>
                  <a:pt x="274" y="64"/>
                </a:lnTo>
                <a:lnTo>
                  <a:pt x="274" y="73"/>
                </a:lnTo>
                <a:lnTo>
                  <a:pt x="259" y="73"/>
                </a:lnTo>
                <a:lnTo>
                  <a:pt x="259" y="82"/>
                </a:lnTo>
                <a:lnTo>
                  <a:pt x="259" y="91"/>
                </a:lnTo>
                <a:lnTo>
                  <a:pt x="274" y="100"/>
                </a:lnTo>
                <a:lnTo>
                  <a:pt x="290" y="109"/>
                </a:lnTo>
                <a:lnTo>
                  <a:pt x="305" y="109"/>
                </a:lnTo>
                <a:lnTo>
                  <a:pt x="320" y="109"/>
                </a:lnTo>
                <a:lnTo>
                  <a:pt x="335" y="109"/>
                </a:lnTo>
                <a:lnTo>
                  <a:pt x="350" y="109"/>
                </a:lnTo>
                <a:lnTo>
                  <a:pt x="350" y="118"/>
                </a:lnTo>
                <a:lnTo>
                  <a:pt x="366" y="118"/>
                </a:lnTo>
                <a:lnTo>
                  <a:pt x="381" y="118"/>
                </a:lnTo>
                <a:lnTo>
                  <a:pt x="396" y="118"/>
                </a:lnTo>
                <a:lnTo>
                  <a:pt x="411" y="118"/>
                </a:lnTo>
                <a:lnTo>
                  <a:pt x="411" y="118"/>
                </a:lnTo>
                <a:lnTo>
                  <a:pt x="411" y="127"/>
                </a:lnTo>
                <a:lnTo>
                  <a:pt x="427" y="136"/>
                </a:lnTo>
                <a:lnTo>
                  <a:pt x="427" y="145"/>
                </a:lnTo>
                <a:lnTo>
                  <a:pt x="442" y="154"/>
                </a:lnTo>
                <a:lnTo>
                  <a:pt x="457" y="163"/>
                </a:lnTo>
                <a:lnTo>
                  <a:pt x="472" y="163"/>
                </a:lnTo>
                <a:lnTo>
                  <a:pt x="472" y="172"/>
                </a:lnTo>
                <a:lnTo>
                  <a:pt x="488" y="190"/>
                </a:lnTo>
                <a:lnTo>
                  <a:pt x="472" y="199"/>
                </a:lnTo>
                <a:lnTo>
                  <a:pt x="457" y="208"/>
                </a:lnTo>
                <a:lnTo>
                  <a:pt x="442" y="217"/>
                </a:lnTo>
                <a:lnTo>
                  <a:pt x="442" y="235"/>
                </a:lnTo>
                <a:lnTo>
                  <a:pt x="427" y="235"/>
                </a:lnTo>
                <a:lnTo>
                  <a:pt x="427" y="235"/>
                </a:lnTo>
                <a:lnTo>
                  <a:pt x="427" y="244"/>
                </a:lnTo>
                <a:lnTo>
                  <a:pt x="442" y="244"/>
                </a:lnTo>
                <a:lnTo>
                  <a:pt x="442" y="244"/>
                </a:lnTo>
                <a:lnTo>
                  <a:pt x="457" y="235"/>
                </a:lnTo>
                <a:lnTo>
                  <a:pt x="472" y="235"/>
                </a:lnTo>
                <a:lnTo>
                  <a:pt x="488" y="226"/>
                </a:lnTo>
                <a:lnTo>
                  <a:pt x="503" y="226"/>
                </a:lnTo>
                <a:lnTo>
                  <a:pt x="503" y="226"/>
                </a:lnTo>
                <a:lnTo>
                  <a:pt x="518" y="226"/>
                </a:lnTo>
                <a:lnTo>
                  <a:pt x="533" y="235"/>
                </a:lnTo>
                <a:lnTo>
                  <a:pt x="564" y="235"/>
                </a:lnTo>
                <a:lnTo>
                  <a:pt x="518" y="253"/>
                </a:lnTo>
                <a:lnTo>
                  <a:pt x="457" y="272"/>
                </a:lnTo>
                <a:lnTo>
                  <a:pt x="411" y="290"/>
                </a:lnTo>
                <a:lnTo>
                  <a:pt x="350" y="317"/>
                </a:lnTo>
                <a:lnTo>
                  <a:pt x="290" y="326"/>
                </a:lnTo>
                <a:lnTo>
                  <a:pt x="244" y="344"/>
                </a:lnTo>
                <a:lnTo>
                  <a:pt x="183" y="362"/>
                </a:lnTo>
                <a:lnTo>
                  <a:pt x="137" y="380"/>
                </a:lnTo>
                <a:lnTo>
                  <a:pt x="137" y="380"/>
                </a:lnTo>
                <a:lnTo>
                  <a:pt x="137" y="380"/>
                </a:lnTo>
                <a:lnTo>
                  <a:pt x="152" y="371"/>
                </a:lnTo>
                <a:lnTo>
                  <a:pt x="152" y="371"/>
                </a:lnTo>
                <a:lnTo>
                  <a:pt x="152" y="371"/>
                </a:lnTo>
                <a:lnTo>
                  <a:pt x="137" y="371"/>
                </a:lnTo>
                <a:lnTo>
                  <a:pt x="122" y="380"/>
                </a:lnTo>
                <a:lnTo>
                  <a:pt x="107" y="380"/>
                </a:lnTo>
                <a:lnTo>
                  <a:pt x="91" y="389"/>
                </a:lnTo>
                <a:lnTo>
                  <a:pt x="91" y="380"/>
                </a:lnTo>
                <a:lnTo>
                  <a:pt x="107" y="380"/>
                </a:lnTo>
                <a:lnTo>
                  <a:pt x="122" y="371"/>
                </a:lnTo>
                <a:lnTo>
                  <a:pt x="122" y="362"/>
                </a:lnTo>
                <a:lnTo>
                  <a:pt x="76" y="380"/>
                </a:lnTo>
                <a:lnTo>
                  <a:pt x="76" y="371"/>
                </a:lnTo>
                <a:lnTo>
                  <a:pt x="76" y="362"/>
                </a:lnTo>
                <a:lnTo>
                  <a:pt x="76" y="362"/>
                </a:lnTo>
                <a:lnTo>
                  <a:pt x="30" y="380"/>
                </a:lnTo>
                <a:lnTo>
                  <a:pt x="30" y="371"/>
                </a:lnTo>
                <a:lnTo>
                  <a:pt x="46" y="362"/>
                </a:lnTo>
                <a:lnTo>
                  <a:pt x="61" y="353"/>
                </a:lnTo>
                <a:lnTo>
                  <a:pt x="61" y="344"/>
                </a:lnTo>
                <a:lnTo>
                  <a:pt x="46" y="344"/>
                </a:lnTo>
                <a:lnTo>
                  <a:pt x="30" y="353"/>
                </a:lnTo>
                <a:lnTo>
                  <a:pt x="30" y="362"/>
                </a:lnTo>
                <a:lnTo>
                  <a:pt x="15" y="362"/>
                </a:lnTo>
                <a:lnTo>
                  <a:pt x="15" y="353"/>
                </a:lnTo>
                <a:lnTo>
                  <a:pt x="30" y="344"/>
                </a:lnTo>
                <a:lnTo>
                  <a:pt x="30" y="344"/>
                </a:lnTo>
                <a:lnTo>
                  <a:pt x="30" y="335"/>
                </a:lnTo>
                <a:lnTo>
                  <a:pt x="0" y="353"/>
                </a:lnTo>
                <a:lnTo>
                  <a:pt x="0" y="344"/>
                </a:lnTo>
                <a:lnTo>
                  <a:pt x="0" y="344"/>
                </a:lnTo>
                <a:lnTo>
                  <a:pt x="15" y="335"/>
                </a:lnTo>
                <a:lnTo>
                  <a:pt x="0" y="335"/>
                </a:lnTo>
                <a:lnTo>
                  <a:pt x="0" y="335"/>
                </a:lnTo>
                <a:lnTo>
                  <a:pt x="0" y="326"/>
                </a:lnTo>
                <a:lnTo>
                  <a:pt x="15" y="317"/>
                </a:lnTo>
                <a:lnTo>
                  <a:pt x="15" y="317"/>
                </a:lnTo>
                <a:lnTo>
                  <a:pt x="15" y="308"/>
                </a:lnTo>
                <a:lnTo>
                  <a:pt x="15" y="299"/>
                </a:lnTo>
                <a:lnTo>
                  <a:pt x="15" y="308"/>
                </a:lnTo>
                <a:lnTo>
                  <a:pt x="30" y="272"/>
                </a:lnTo>
                <a:lnTo>
                  <a:pt x="46" y="235"/>
                </a:lnTo>
                <a:lnTo>
                  <a:pt x="61" y="208"/>
                </a:lnTo>
                <a:lnTo>
                  <a:pt x="91" y="172"/>
                </a:lnTo>
                <a:lnTo>
                  <a:pt x="107" y="136"/>
                </a:lnTo>
                <a:lnTo>
                  <a:pt x="137" y="100"/>
                </a:lnTo>
                <a:lnTo>
                  <a:pt x="152" y="73"/>
                </a:lnTo>
                <a:lnTo>
                  <a:pt x="183" y="37"/>
                </a:lnTo>
                <a:lnTo>
                  <a:pt x="183" y="28"/>
                </a:lnTo>
                <a:lnTo>
                  <a:pt x="198" y="28"/>
                </a:lnTo>
                <a:lnTo>
                  <a:pt x="198" y="18"/>
                </a:lnTo>
                <a:lnTo>
                  <a:pt x="213" y="18"/>
                </a:lnTo>
                <a:lnTo>
                  <a:pt x="229" y="9"/>
                </a:lnTo>
                <a:lnTo>
                  <a:pt x="259" y="0"/>
                </a:lnTo>
                <a:lnTo>
                  <a:pt x="274" y="0"/>
                </a:lnTo>
                <a:close/>
              </a:path>
            </a:pathLst>
          </a:custGeom>
          <a:solidFill>
            <a:srgbClr val="ffffff"/>
          </a:solidFill>
          <a:ln>
            <a:noFill/>
          </a:ln>
        </p:spPr>
        <p:style>
          <a:lnRef idx="0"/>
          <a:fillRef idx="0"/>
          <a:effectRef idx="0"/>
          <a:fontRef idx="minor"/>
        </p:style>
      </p:sp>
      <p:sp>
        <p:nvSpPr>
          <p:cNvPr id="183" name="CustomShape 9"/>
          <p:cNvSpPr/>
          <p:nvPr/>
        </p:nvSpPr>
        <p:spPr>
          <a:xfrm>
            <a:off x="9403200" y="1227240"/>
            <a:ext cx="373680" cy="102960"/>
          </a:xfrm>
          <a:custGeom>
            <a:avLst/>
            <a:gdLst/>
            <a:ahLst/>
            <a:rect l="l" t="t" r="r" b="b"/>
            <a:pathLst>
              <a:path w="168" h="63">
                <a:moveTo>
                  <a:pt x="168" y="0"/>
                </a:moveTo>
                <a:lnTo>
                  <a:pt x="153" y="9"/>
                </a:lnTo>
                <a:lnTo>
                  <a:pt x="122" y="18"/>
                </a:lnTo>
                <a:lnTo>
                  <a:pt x="107" y="27"/>
                </a:lnTo>
                <a:lnTo>
                  <a:pt x="92" y="36"/>
                </a:lnTo>
                <a:lnTo>
                  <a:pt x="61" y="45"/>
                </a:lnTo>
                <a:lnTo>
                  <a:pt x="46" y="54"/>
                </a:lnTo>
                <a:lnTo>
                  <a:pt x="16" y="54"/>
                </a:lnTo>
                <a:lnTo>
                  <a:pt x="0" y="63"/>
                </a:lnTo>
                <a:lnTo>
                  <a:pt x="16" y="54"/>
                </a:lnTo>
                <a:lnTo>
                  <a:pt x="31" y="45"/>
                </a:lnTo>
                <a:lnTo>
                  <a:pt x="61" y="36"/>
                </a:lnTo>
                <a:lnTo>
                  <a:pt x="77" y="27"/>
                </a:lnTo>
                <a:lnTo>
                  <a:pt x="107" y="18"/>
                </a:lnTo>
                <a:lnTo>
                  <a:pt x="122" y="9"/>
                </a:lnTo>
                <a:lnTo>
                  <a:pt x="153" y="0"/>
                </a:lnTo>
                <a:lnTo>
                  <a:pt x="168" y="0"/>
                </a:lnTo>
                <a:lnTo>
                  <a:pt x="168" y="0"/>
                </a:lnTo>
                <a:close/>
              </a:path>
            </a:pathLst>
          </a:custGeom>
          <a:solidFill>
            <a:srgbClr val="000000"/>
          </a:solidFill>
          <a:ln>
            <a:noFill/>
          </a:ln>
        </p:spPr>
        <p:style>
          <a:lnRef idx="0"/>
          <a:fillRef idx="0"/>
          <a:effectRef idx="0"/>
          <a:fontRef idx="minor"/>
        </p:style>
      </p:sp>
      <p:sp>
        <p:nvSpPr>
          <p:cNvPr id="184" name="CustomShape 10"/>
          <p:cNvSpPr/>
          <p:nvPr/>
        </p:nvSpPr>
        <p:spPr>
          <a:xfrm>
            <a:off x="9403200" y="1227240"/>
            <a:ext cx="543240" cy="132480"/>
          </a:xfrm>
          <a:custGeom>
            <a:avLst/>
            <a:gdLst/>
            <a:ahLst/>
            <a:rect l="l" t="t" r="r" b="b"/>
            <a:pathLst>
              <a:path w="244" h="81">
                <a:moveTo>
                  <a:pt x="244" y="0"/>
                </a:moveTo>
                <a:lnTo>
                  <a:pt x="214" y="9"/>
                </a:lnTo>
                <a:lnTo>
                  <a:pt x="198" y="18"/>
                </a:lnTo>
                <a:lnTo>
                  <a:pt x="168" y="18"/>
                </a:lnTo>
                <a:lnTo>
                  <a:pt x="153" y="27"/>
                </a:lnTo>
                <a:lnTo>
                  <a:pt x="122" y="36"/>
                </a:lnTo>
                <a:lnTo>
                  <a:pt x="107" y="45"/>
                </a:lnTo>
                <a:lnTo>
                  <a:pt x="77" y="54"/>
                </a:lnTo>
                <a:lnTo>
                  <a:pt x="61" y="63"/>
                </a:lnTo>
                <a:lnTo>
                  <a:pt x="46" y="63"/>
                </a:lnTo>
                <a:lnTo>
                  <a:pt x="31" y="72"/>
                </a:lnTo>
                <a:lnTo>
                  <a:pt x="16" y="72"/>
                </a:lnTo>
                <a:lnTo>
                  <a:pt x="0" y="81"/>
                </a:lnTo>
                <a:lnTo>
                  <a:pt x="31" y="72"/>
                </a:lnTo>
                <a:lnTo>
                  <a:pt x="61" y="63"/>
                </a:lnTo>
                <a:lnTo>
                  <a:pt x="92" y="45"/>
                </a:lnTo>
                <a:lnTo>
                  <a:pt x="122" y="36"/>
                </a:lnTo>
                <a:lnTo>
                  <a:pt x="153" y="27"/>
                </a:lnTo>
                <a:lnTo>
                  <a:pt x="183" y="18"/>
                </a:lnTo>
                <a:lnTo>
                  <a:pt x="214" y="9"/>
                </a:lnTo>
                <a:lnTo>
                  <a:pt x="244" y="0"/>
                </a:lnTo>
                <a:lnTo>
                  <a:pt x="244" y="0"/>
                </a:lnTo>
                <a:close/>
              </a:path>
            </a:pathLst>
          </a:custGeom>
          <a:solidFill>
            <a:srgbClr val="000000"/>
          </a:solidFill>
          <a:ln>
            <a:noFill/>
          </a:ln>
        </p:spPr>
        <p:style>
          <a:lnRef idx="0"/>
          <a:fillRef idx="0"/>
          <a:effectRef idx="0"/>
          <a:fontRef idx="minor"/>
        </p:style>
      </p:sp>
      <p:sp>
        <p:nvSpPr>
          <p:cNvPr id="185" name="CustomShape 11"/>
          <p:cNvSpPr/>
          <p:nvPr/>
        </p:nvSpPr>
        <p:spPr>
          <a:xfrm>
            <a:off x="9505440" y="1227240"/>
            <a:ext cx="102240" cy="29160"/>
          </a:xfrm>
          <a:custGeom>
            <a:avLst/>
            <a:gdLst/>
            <a:ahLst/>
            <a:rect l="l" t="t" r="r" b="b"/>
            <a:pathLst>
              <a:path w="46" h="18">
                <a:moveTo>
                  <a:pt x="46" y="0"/>
                </a:moveTo>
                <a:lnTo>
                  <a:pt x="31" y="0"/>
                </a:lnTo>
                <a:lnTo>
                  <a:pt x="31" y="9"/>
                </a:lnTo>
                <a:lnTo>
                  <a:pt x="15" y="9"/>
                </a:lnTo>
                <a:lnTo>
                  <a:pt x="0" y="18"/>
                </a:lnTo>
                <a:lnTo>
                  <a:pt x="15" y="9"/>
                </a:lnTo>
                <a:lnTo>
                  <a:pt x="15" y="9"/>
                </a:lnTo>
                <a:lnTo>
                  <a:pt x="31" y="0"/>
                </a:lnTo>
                <a:lnTo>
                  <a:pt x="46" y="0"/>
                </a:lnTo>
                <a:close/>
              </a:path>
            </a:pathLst>
          </a:custGeom>
          <a:solidFill>
            <a:srgbClr val="000000"/>
          </a:solidFill>
          <a:ln>
            <a:noFill/>
          </a:ln>
        </p:spPr>
        <p:style>
          <a:lnRef idx="0"/>
          <a:fillRef idx="0"/>
          <a:effectRef idx="0"/>
          <a:fontRef idx="minor"/>
        </p:style>
      </p:sp>
      <p:sp>
        <p:nvSpPr>
          <p:cNvPr id="186" name="CustomShape 12"/>
          <p:cNvSpPr/>
          <p:nvPr/>
        </p:nvSpPr>
        <p:spPr>
          <a:xfrm>
            <a:off x="548640" y="915480"/>
            <a:ext cx="8179200" cy="9133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000000"/>
                </a:solidFill>
                <a:uFill>
                  <a:solidFill>
                    <a:srgbClr val="ffffff"/>
                  </a:solidFill>
                </a:uFill>
                <a:latin typeface="Open Sans"/>
                <a:ea typeface="Open Sans"/>
              </a:rPr>
              <a:t>Let’s</a:t>
            </a:r>
            <a:r>
              <a:rPr b="1" lang="en-US" sz="5400" spc="-1" strike="noStrike">
                <a:solidFill>
                  <a:srgbClr val="f2f2f2"/>
                </a:solidFill>
                <a:uFill>
                  <a:solidFill>
                    <a:srgbClr val="ffffff"/>
                  </a:solidFill>
                </a:uFill>
                <a:latin typeface="Open Sans"/>
                <a:ea typeface="Open Sans"/>
              </a:rPr>
              <a:t> Make a Difference</a:t>
            </a:r>
            <a:endParaRPr b="0" lang="en-US" sz="1800" spc="-1" strike="noStrike">
              <a:solidFill>
                <a:srgbClr val="000000"/>
              </a:solidFill>
              <a:uFill>
                <a:solidFill>
                  <a:srgbClr val="ffffff"/>
                </a:solidFill>
              </a:uFill>
              <a:latin typeface="Arial"/>
            </a:endParaRPr>
          </a:p>
        </p:txBody>
      </p:sp>
      <p:sp>
        <p:nvSpPr>
          <p:cNvPr id="187" name="TextShape 13"/>
          <p:cNvSpPr txBox="1"/>
          <p:nvPr/>
        </p:nvSpPr>
        <p:spPr>
          <a:xfrm>
            <a:off x="640080" y="3037320"/>
            <a:ext cx="9784080" cy="18820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I think open source has played a significant role in bringing more women into tech. Programs/communities like Fedora Women, Outreachy, Rails Girls summer of Code, Women In Mozilla, Python Ladies, Women Who Code and many more have really boosted up the confidence in a woman to take up Computer Science as there main stream.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 am also helping many new contributors to contribute in Open source projects in the field they wish to. </a:t>
            </a:r>
            <a:endParaRPr b="0" lang="en-US" sz="1800" spc="-1" strike="noStrike">
              <a:solidFill>
                <a:srgbClr val="000000"/>
              </a:solidFill>
              <a:uFill>
                <a:solidFill>
                  <a:srgbClr val="ffffff"/>
                </a:solidFill>
              </a:uFill>
              <a:latin typeface="Arial"/>
            </a:endParaRPr>
          </a:p>
        </p:txBody>
      </p:sp>
    </p:spTree>
  </p:cSld>
  <p:transition spd="slow">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806000"/>
        </a:solidFill>
      </p:bgPr>
    </p:bg>
    <p:spTree>
      <p:nvGrpSpPr>
        <p:cNvPr id="1" name=""/>
        <p:cNvGrpSpPr/>
        <p:nvPr/>
      </p:nvGrpSpPr>
      <p:grpSpPr>
        <a:xfrm>
          <a:off x="0" y="0"/>
          <a:ext cx="0" cy="0"/>
          <a:chOff x="0" y="0"/>
          <a:chExt cx="0" cy="0"/>
        </a:xfrm>
      </p:grpSpPr>
      <p:pic>
        <p:nvPicPr>
          <p:cNvPr id="188" name="Picture 4" descr=""/>
          <p:cNvPicPr/>
          <p:nvPr/>
        </p:nvPicPr>
        <p:blipFill>
          <a:blip r:embed="rId1"/>
          <a:stretch/>
        </p:blipFill>
        <p:spPr>
          <a:xfrm rot="5400000">
            <a:off x="2574360" y="-2574000"/>
            <a:ext cx="6891480" cy="12344040"/>
          </a:xfrm>
          <a:prstGeom prst="rect">
            <a:avLst/>
          </a:prstGeom>
          <a:ln>
            <a:noFill/>
          </a:ln>
        </p:spPr>
      </p:pic>
      <p:sp>
        <p:nvSpPr>
          <p:cNvPr id="189" name="CustomShape 1"/>
          <p:cNvSpPr/>
          <p:nvPr/>
        </p:nvSpPr>
        <p:spPr>
          <a:xfrm>
            <a:off x="4480560" y="1920240"/>
            <a:ext cx="3640680" cy="8215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4800" spc="-1" strike="noStrike">
                <a:solidFill>
                  <a:srgbClr val="4f0000"/>
                </a:solidFill>
                <a:uFill>
                  <a:solidFill>
                    <a:srgbClr val="ffffff"/>
                  </a:solidFill>
                </a:uFill>
                <a:latin typeface="Open Sans"/>
                <a:ea typeface="Open Sans"/>
              </a:rPr>
              <a:t>My Contact</a:t>
            </a:r>
            <a:endParaRPr b="0" lang="en-US" sz="1800" spc="-1" strike="noStrike">
              <a:solidFill>
                <a:srgbClr val="000000"/>
              </a:solidFill>
              <a:uFill>
                <a:solidFill>
                  <a:srgbClr val="ffffff"/>
                </a:solidFill>
              </a:uFill>
              <a:latin typeface="Arial"/>
            </a:endParaRPr>
          </a:p>
        </p:txBody>
      </p:sp>
      <p:sp>
        <p:nvSpPr>
          <p:cNvPr id="190" name="CustomShape 2"/>
          <p:cNvSpPr/>
          <p:nvPr/>
        </p:nvSpPr>
        <p:spPr>
          <a:xfrm>
            <a:off x="3383280" y="3389760"/>
            <a:ext cx="5374800" cy="9993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800" spc="-1" strike="noStrike">
                <a:solidFill>
                  <a:srgbClr val="f2f2f2"/>
                </a:solidFill>
                <a:uFill>
                  <a:solidFill>
                    <a:srgbClr val="ffffff"/>
                  </a:solidFill>
                </a:uFill>
                <a:latin typeface="Open Sans"/>
                <a:ea typeface="Open Sans"/>
              </a:rPr>
              <a:t>Mai</a:t>
            </a:r>
            <a:r>
              <a:rPr b="1" lang="en-US" sz="2800" spc="-1" strike="noStrike">
                <a:solidFill>
                  <a:srgbClr val="f2f2f2"/>
                </a:solidFill>
                <a:uFill>
                  <a:solidFill>
                    <a:srgbClr val="ffffff"/>
                  </a:solidFill>
                </a:uFill>
                <a:latin typeface="Open Sans"/>
                <a:ea typeface="Open Sans"/>
              </a:rPr>
              <a:t>l : </a:t>
            </a:r>
            <a:r>
              <a:rPr b="1" lang="en-US" sz="2800" spc="-1" strike="noStrike">
                <a:solidFill>
                  <a:srgbClr val="f2f2f2"/>
                </a:solidFill>
                <a:uFill>
                  <a:solidFill>
                    <a:srgbClr val="ffffff"/>
                  </a:solidFill>
                </a:uFill>
                <a:latin typeface="Open Sans"/>
                <a:ea typeface="Open Sans"/>
                <a:hlinkClick r:id="rId2"/>
              </a:rPr>
              <a:t>kmurarka@redhat.com</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f2f2f2"/>
                </a:solidFill>
                <a:uFill>
                  <a:solidFill>
                    <a:srgbClr val="ffffff"/>
                  </a:solidFill>
                </a:uFill>
                <a:latin typeface="Open Sans"/>
                <a:ea typeface="Open Sans"/>
              </a:rPr>
              <a:t>IRC </a:t>
            </a:r>
            <a:r>
              <a:rPr b="1" lang="en-US" sz="2800" spc="-1" strike="noStrike">
                <a:solidFill>
                  <a:srgbClr val="f2f2f2"/>
                </a:solidFill>
                <a:uFill>
                  <a:solidFill>
                    <a:srgbClr val="ffffff"/>
                  </a:solidFill>
                </a:uFill>
                <a:latin typeface="Open Sans"/>
                <a:ea typeface="Open Sans"/>
              </a:rPr>
              <a:t>: </a:t>
            </a:r>
            <a:r>
              <a:rPr b="1" lang="en-US" sz="2800" spc="-1" strike="noStrike">
                <a:solidFill>
                  <a:srgbClr val="f2f2f2"/>
                </a:solidFill>
                <a:uFill>
                  <a:solidFill>
                    <a:srgbClr val="ffffff"/>
                  </a:solidFill>
                </a:uFill>
                <a:latin typeface="Open Sans"/>
                <a:ea typeface="Open Sans"/>
              </a:rPr>
              <a:t>#k</a:t>
            </a:r>
            <a:r>
              <a:rPr b="1" lang="en-US" sz="2800" spc="-1" strike="noStrike">
                <a:solidFill>
                  <a:srgbClr val="f2f2f2"/>
                </a:solidFill>
                <a:uFill>
                  <a:solidFill>
                    <a:srgbClr val="ffffff"/>
                  </a:solidFill>
                </a:uFill>
                <a:latin typeface="Open Sans"/>
                <a:ea typeface="Open Sans"/>
              </a:rPr>
              <a:t>mu</a:t>
            </a:r>
            <a:r>
              <a:rPr b="1" lang="en-US" sz="2800" spc="-1" strike="noStrike">
                <a:solidFill>
                  <a:srgbClr val="f2f2f2"/>
                </a:solidFill>
                <a:uFill>
                  <a:solidFill>
                    <a:srgbClr val="ffffff"/>
                  </a:solidFill>
                </a:uFill>
                <a:latin typeface="Open Sans"/>
                <a:ea typeface="Open Sans"/>
              </a:rPr>
              <a:t>rar</a:t>
            </a:r>
            <a:r>
              <a:rPr b="1" lang="en-US" sz="2800" spc="-1" strike="noStrike">
                <a:solidFill>
                  <a:srgbClr val="f2f2f2"/>
                </a:solidFill>
                <a:uFill>
                  <a:solidFill>
                    <a:srgbClr val="ffffff"/>
                  </a:solidFill>
                </a:uFill>
                <a:latin typeface="Open Sans"/>
                <a:ea typeface="Open Sans"/>
              </a:rPr>
              <a:t>ka </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1302</TotalTime>
  <Application>LibreOffice/5.1.5.1$Linux_X86_64 LibreOffice_project/10$Build-1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2015-09-25T07:38:40Z</dcterms:created>
  <dc:creator>Kanika Murarka</dc:creator>
  <dc:description/>
  <dc:language>en-US</dc:language>
  <cp:lastModifiedBy/>
  <dcterms:modified xsi:type="dcterms:W3CDTF">2016-08-10T16:39:52Z</dcterms:modified>
  <cp:revision>57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30</vt:i4>
  </property>
</Properties>
</file>