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6F603E-5F02-4D72-9633-9F5DB3660947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22F9D6C-1C22-4CBF-BF2D-A2D20073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Zed_Attack_Proxy_Project" TargetMode="External"/><Relationship Id="rId3" Type="http://schemas.openxmlformats.org/officeDocument/2006/relationships/hyperlink" Target="https://benchmarks.cisecurity.org/downloads/benchmarks/" TargetMode="External"/><Relationship Id="rId7" Type="http://schemas.openxmlformats.org/officeDocument/2006/relationships/hyperlink" Target="https://portswigger.net/burp/" TargetMode="External"/><Relationship Id="rId2" Type="http://schemas.openxmlformats.org/officeDocument/2006/relationships/hyperlink" Target="http://www.tenable.com/education/on-demand-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-scap.org/" TargetMode="External"/><Relationship Id="rId5" Type="http://schemas.openxmlformats.org/officeDocument/2006/relationships/hyperlink" Target="http://www.openvas.org/" TargetMode="External"/><Relationship Id="rId4" Type="http://schemas.openxmlformats.org/officeDocument/2006/relationships/hyperlink" Target="http://iase.disa.mil/stigs/os/unix-linux/Pages/index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rampanttechnologi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able.com/products/nessus/nessus-plugins/thank-you-for-registering" TargetMode="External"/><Relationship Id="rId2" Type="http://schemas.openxmlformats.org/officeDocument/2006/relationships/hyperlink" Target="http://www.tenable.com/products/nessus-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Intro to Vulnerability Assessments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Carter</a:t>
            </a:r>
          </a:p>
          <a:p>
            <a:r>
              <a:rPr lang="en-US" dirty="0"/>
              <a:t>May 25, 2016</a:t>
            </a:r>
          </a:p>
        </p:txBody>
      </p:sp>
    </p:spTree>
    <p:extLst>
      <p:ext uri="{BB962C8B-B14F-4D97-AF65-F5344CB8AC3E}">
        <p14:creationId xmlns:p14="http://schemas.microsoft.com/office/powerpoint/2010/main" val="289630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12" y="1659808"/>
            <a:ext cx="7159271" cy="49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1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48" y="1601085"/>
            <a:ext cx="7191799" cy="49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9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9" y="1736501"/>
            <a:ext cx="7075704" cy="4871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264" y="5238750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scanning</a:t>
            </a:r>
          </a:p>
          <a:p>
            <a:r>
              <a:rPr lang="en-US" dirty="0"/>
              <a:t>Internal scanning (i.e. “credentialed scanning”)</a:t>
            </a:r>
          </a:p>
          <a:p>
            <a:r>
              <a:rPr lang="en-US" dirty="0"/>
              <a:t>Internal scanning with </a:t>
            </a:r>
            <a:r>
              <a:rPr lang="en-US"/>
              <a:t>Compliance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8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Nessus Training (free!)</a:t>
            </a:r>
          </a:p>
          <a:p>
            <a:pPr lvl="1"/>
            <a:r>
              <a:rPr lang="en-US" dirty="0">
                <a:hlinkClick r:id="rId2"/>
              </a:rPr>
              <a:t>http://www.tenable.com/education/on-demand-training</a:t>
            </a:r>
            <a:endParaRPr lang="en-US" dirty="0"/>
          </a:p>
          <a:p>
            <a:r>
              <a:rPr lang="en-US" dirty="0"/>
              <a:t>Center For Internet Security (CIS) Benchmarks</a:t>
            </a:r>
          </a:p>
          <a:p>
            <a:pPr lvl="1"/>
            <a:r>
              <a:rPr lang="en-US" dirty="0">
                <a:hlinkClick r:id="rId3"/>
              </a:rPr>
              <a:t>https://benchmarks.cisecurity.org/downloads/benchmarks/</a:t>
            </a:r>
            <a:endParaRPr lang="en-US" dirty="0"/>
          </a:p>
          <a:p>
            <a:r>
              <a:rPr lang="en-US" dirty="0"/>
              <a:t>DISA STIGS for Linux</a:t>
            </a:r>
          </a:p>
          <a:p>
            <a:pPr lvl="1"/>
            <a:r>
              <a:rPr lang="en-US" dirty="0">
                <a:hlinkClick r:id="rId4"/>
              </a:rPr>
              <a:t>http://iase.disa.mil/stigs/os/unix-linux/Pages/index.aspx</a:t>
            </a:r>
            <a:endParaRPr lang="en-US" dirty="0"/>
          </a:p>
          <a:p>
            <a:r>
              <a:rPr lang="en-US" dirty="0"/>
              <a:t>OpenVAS</a:t>
            </a:r>
          </a:p>
          <a:p>
            <a:pPr lvl="1"/>
            <a:r>
              <a:rPr lang="en-US" dirty="0">
                <a:hlinkClick r:id="rId5"/>
              </a:rPr>
              <a:t>http://www.openvas.org/</a:t>
            </a:r>
            <a:endParaRPr lang="en-US" dirty="0"/>
          </a:p>
          <a:p>
            <a:r>
              <a:rPr lang="en-US" dirty="0" err="1"/>
              <a:t>OpenSCAP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https://www.open-scap.org/</a:t>
            </a:r>
            <a:endParaRPr lang="en-US" dirty="0"/>
          </a:p>
          <a:p>
            <a:r>
              <a:rPr lang="en-US" dirty="0"/>
              <a:t>Burp Suite</a:t>
            </a:r>
          </a:p>
          <a:p>
            <a:pPr lvl="1"/>
            <a:r>
              <a:rPr lang="en-US" dirty="0">
                <a:hlinkClick r:id="rId7"/>
              </a:rPr>
              <a:t>https://portswigger.net/burp/</a:t>
            </a:r>
            <a:endParaRPr lang="en-US" dirty="0"/>
          </a:p>
          <a:p>
            <a:r>
              <a:rPr lang="en-US" dirty="0"/>
              <a:t>OWASP ZAP</a:t>
            </a:r>
          </a:p>
          <a:p>
            <a:pPr lvl="1"/>
            <a:r>
              <a:rPr lang="en-US" dirty="0">
                <a:hlinkClick r:id="rId8"/>
              </a:rPr>
              <a:t>https://www.owasp.org/index.php/OWASP_Zed_Attack_Proxy_Project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of Rampant Technologies</a:t>
            </a:r>
          </a:p>
          <a:p>
            <a:pPr lvl="1"/>
            <a:r>
              <a:rPr lang="en-US" dirty="0">
                <a:hlinkClick r:id="rId2"/>
              </a:rPr>
              <a:t>http://www.rampanttechnologies.com</a:t>
            </a:r>
            <a:endParaRPr lang="en-US" dirty="0"/>
          </a:p>
          <a:p>
            <a:r>
              <a:rPr lang="en-US" dirty="0"/>
              <a:t>Cybersecurity, Linux admin, Software development &gt; 15 years</a:t>
            </a:r>
          </a:p>
          <a:p>
            <a:r>
              <a:rPr lang="en-US" dirty="0"/>
              <a:t>CISSP, ISSAP, CEH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105" y="2093976"/>
            <a:ext cx="2171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Nessus</a:t>
            </a:r>
          </a:p>
          <a:p>
            <a:r>
              <a:rPr lang="en-US" dirty="0"/>
              <a:t>Installing Nessus</a:t>
            </a:r>
          </a:p>
          <a:p>
            <a:r>
              <a:rPr lang="en-US" dirty="0"/>
              <a:t>Using Nessus to conduct a vulnerability scan</a:t>
            </a:r>
          </a:p>
          <a:p>
            <a:r>
              <a:rPr lang="en-US" dirty="0"/>
              <a:t>Analyzing scan results</a:t>
            </a:r>
          </a:p>
          <a:p>
            <a:r>
              <a:rPr lang="en-US" dirty="0"/>
              <a:t>Vulnerability remediation</a:t>
            </a:r>
          </a:p>
          <a:p>
            <a:r>
              <a:rPr lang="en-US" dirty="0"/>
              <a:t>Nessus alternatives</a:t>
            </a:r>
          </a:p>
        </p:txBody>
      </p:sp>
    </p:spTree>
    <p:extLst>
      <p:ext uri="{BB962C8B-B14F-4D97-AF65-F5344CB8AC3E}">
        <p14:creationId xmlns:p14="http://schemas.microsoft.com/office/powerpoint/2010/main" val="5414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for an Activation Code</a:t>
            </a:r>
          </a:p>
          <a:p>
            <a:pPr lvl="1"/>
            <a:r>
              <a:rPr lang="en-US" dirty="0">
                <a:hlinkClick r:id="rId2"/>
              </a:rPr>
              <a:t>http://www.tenable.com/products/nessus-home</a:t>
            </a:r>
            <a:endParaRPr lang="en-US" dirty="0"/>
          </a:p>
          <a:p>
            <a:r>
              <a:rPr lang="en-US" dirty="0"/>
              <a:t>Download Nessus for your platform - hopefully Linux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http://www.tenable.com/products/nessus/nessus-plugins/thank-you-for-registering</a:t>
            </a:r>
            <a:endParaRPr lang="en-US" dirty="0"/>
          </a:p>
          <a:p>
            <a:r>
              <a:rPr lang="en-US" dirty="0"/>
              <a:t>Things to note:</a:t>
            </a:r>
          </a:p>
          <a:p>
            <a:pPr lvl="1"/>
            <a:r>
              <a:rPr lang="en-US" dirty="0"/>
              <a:t>Home version is free for personal use only</a:t>
            </a:r>
          </a:p>
          <a:p>
            <a:pPr lvl="1"/>
            <a:r>
              <a:rPr lang="en-US" dirty="0"/>
              <a:t>Home version scans up to 16 unique IP addresses only</a:t>
            </a:r>
          </a:p>
          <a:p>
            <a:pPr lvl="1"/>
            <a:r>
              <a:rPr lang="en-US" dirty="0"/>
              <a:t>Professional version costs approximately $2200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5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CentOS Linux 7.2 command-line installation:</a:t>
            </a:r>
          </a:p>
          <a:p>
            <a:pPr lvl="1"/>
            <a:r>
              <a:rPr lang="en-US" dirty="0"/>
              <a:t># </a:t>
            </a:r>
            <a:r>
              <a:rPr lang="en-US" b="1" dirty="0"/>
              <a:t>yum install Nessus-6.7.0-es7.x86_64.rpm</a:t>
            </a:r>
          </a:p>
          <a:p>
            <a:pPr lvl="1"/>
            <a:r>
              <a:rPr lang="en-US" b="1" dirty="0"/>
              <a:t># systemctl restart nessusd.service</a:t>
            </a:r>
          </a:p>
          <a:p>
            <a:r>
              <a:rPr lang="en-US" dirty="0"/>
              <a:t>Browse to https://&lt;server’s </a:t>
            </a:r>
            <a:r>
              <a:rPr lang="en-US" dirty="0" err="1"/>
              <a:t>ip</a:t>
            </a:r>
            <a:r>
              <a:rPr lang="en-US" dirty="0"/>
              <a:t> address&gt;:8834</a:t>
            </a:r>
          </a:p>
        </p:txBody>
      </p:sp>
    </p:spTree>
    <p:extLst>
      <p:ext uri="{BB962C8B-B14F-4D97-AF65-F5344CB8AC3E}">
        <p14:creationId xmlns:p14="http://schemas.microsoft.com/office/powerpoint/2010/main" val="86271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31" y="1704132"/>
            <a:ext cx="6679649" cy="4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8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760" y="1704132"/>
            <a:ext cx="6672576" cy="49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7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43" y="1686690"/>
            <a:ext cx="7155810" cy="49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5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Nessus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71" y="1651419"/>
            <a:ext cx="7163153" cy="49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9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107</TotalTime>
  <Words>212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Intro to Vulnerability Assessments</vt:lpstr>
      <vt:lpstr>About Me</vt:lpstr>
      <vt:lpstr>Overview</vt:lpstr>
      <vt:lpstr>Obtaining Nessus</vt:lpstr>
      <vt:lpstr>Installing Nessus</vt:lpstr>
      <vt:lpstr>Installing Nessus</vt:lpstr>
      <vt:lpstr>Installing Nessus</vt:lpstr>
      <vt:lpstr>Installing Nessus</vt:lpstr>
      <vt:lpstr>Installing Nessus</vt:lpstr>
      <vt:lpstr>Installing Nessus</vt:lpstr>
      <vt:lpstr>Installing Nessus</vt:lpstr>
      <vt:lpstr>Installing Nessus</vt:lpstr>
      <vt:lpstr>Using Nessus</vt:lpstr>
      <vt:lpstr>Other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Vulnerability Assessments</dc:title>
  <dc:creator>Bubba</dc:creator>
  <cp:lastModifiedBy>stephen</cp:lastModifiedBy>
  <cp:revision>19</cp:revision>
  <dcterms:created xsi:type="dcterms:W3CDTF">2016-05-23T01:36:20Z</dcterms:created>
  <dcterms:modified xsi:type="dcterms:W3CDTF">2016-05-25T23:06:45Z</dcterms:modified>
</cp:coreProperties>
</file>