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2"/>
  </p:notesMasterIdLst>
  <p:sldIdLst>
    <p:sldId id="256" r:id="rId2"/>
    <p:sldId id="262" r:id="rId3"/>
    <p:sldId id="259" r:id="rId4"/>
    <p:sldId id="257" r:id="rId5"/>
    <p:sldId id="258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ra" initials="P" lastIdx="1" clrIdx="0">
    <p:extLst>
      <p:ext uri="{19B8F6BF-5375-455C-9EA6-DF929625EA0E}">
        <p15:presenceInfo xmlns:p15="http://schemas.microsoft.com/office/powerpoint/2012/main" userId="Pet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8" autoAdjust="0"/>
    <p:restoredTop sz="94660"/>
  </p:normalViewPr>
  <p:slideViewPr>
    <p:cSldViewPr snapToGrid="0">
      <p:cViewPr varScale="1">
        <p:scale>
          <a:sx n="36" d="100"/>
          <a:sy n="36" d="100"/>
        </p:scale>
        <p:origin x="62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522B5-98B4-4798-BB53-4017EE2531EE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A73B4-3877-4E75-809B-41836FFF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3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A73B4-3877-4E75-809B-41836FFFD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16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E84514D-8997-47A6-AC32-6A68BD4A548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0B97F13-36FA-4DB1-A344-216E5B62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47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514D-8997-47A6-AC32-6A68BD4A548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7F13-36FA-4DB1-A344-216E5B62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4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514D-8997-47A6-AC32-6A68BD4A548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7F13-36FA-4DB1-A344-216E5B62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79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514D-8997-47A6-AC32-6A68BD4A548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7F13-36FA-4DB1-A344-216E5B62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21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514D-8997-47A6-AC32-6A68BD4A548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7F13-36FA-4DB1-A344-216E5B62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97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514D-8997-47A6-AC32-6A68BD4A548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7F13-36FA-4DB1-A344-216E5B62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00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514D-8997-47A6-AC32-6A68BD4A548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7F13-36FA-4DB1-A344-216E5B62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05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E84514D-8997-47A6-AC32-6A68BD4A548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7F13-36FA-4DB1-A344-216E5B62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61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E84514D-8997-47A6-AC32-6A68BD4A548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7F13-36FA-4DB1-A344-216E5B62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6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514D-8997-47A6-AC32-6A68BD4A548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7F13-36FA-4DB1-A344-216E5B62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0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514D-8997-47A6-AC32-6A68BD4A548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7F13-36FA-4DB1-A344-216E5B62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514D-8997-47A6-AC32-6A68BD4A548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7F13-36FA-4DB1-A344-216E5B62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6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514D-8997-47A6-AC32-6A68BD4A548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7F13-36FA-4DB1-A344-216E5B62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514D-8997-47A6-AC32-6A68BD4A548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7F13-36FA-4DB1-A344-216E5B62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2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514D-8997-47A6-AC32-6A68BD4A548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7F13-36FA-4DB1-A344-216E5B62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582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514D-8997-47A6-AC32-6A68BD4A548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7F13-36FA-4DB1-A344-216E5B62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26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514D-8997-47A6-AC32-6A68BD4A548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7F13-36FA-4DB1-A344-216E5B62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E84514D-8997-47A6-AC32-6A68BD4A548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0B97F13-36FA-4DB1-A344-216E5B62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3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r>
              <a:rPr lang="en-US" dirty="0" smtClean="0"/>
              <a:t> Unplugged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9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Neutron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478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cloud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Simply put….provides access to application, desktops, servers  over the internet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Terms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Infrastructure as a Service (</a:t>
            </a:r>
            <a:r>
              <a:rPr lang="en-US" sz="2800" dirty="0" err="1" smtClean="0"/>
              <a:t>IaaS</a:t>
            </a:r>
            <a:r>
              <a:rPr lang="en-US" sz="2800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Allows end user to rapidly provision compute, storage or networking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4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Scalable</a:t>
            </a:r>
            <a:r>
              <a:rPr lang="en-US" dirty="0" smtClean="0"/>
              <a:t> – can it grow and how quickly can it grow !!! </a:t>
            </a:r>
          </a:p>
          <a:p>
            <a:endParaRPr lang="en-US" dirty="0" smtClean="0"/>
          </a:p>
          <a:p>
            <a:r>
              <a:rPr lang="en-US" b="1" dirty="0" smtClean="0"/>
              <a:t>Elastic</a:t>
            </a:r>
            <a:r>
              <a:rPr lang="en-US" dirty="0" smtClean="0"/>
              <a:t> – able to grow and shrink on demand </a:t>
            </a:r>
          </a:p>
          <a:p>
            <a:endParaRPr lang="en-US" dirty="0"/>
          </a:p>
          <a:p>
            <a:r>
              <a:rPr lang="en-US" b="1" dirty="0" smtClean="0"/>
              <a:t>Capacity</a:t>
            </a:r>
            <a:r>
              <a:rPr lang="en-US" dirty="0" smtClean="0"/>
              <a:t> – CPU, memory, storage</a:t>
            </a:r>
          </a:p>
          <a:p>
            <a:endParaRPr lang="en-US" dirty="0"/>
          </a:p>
          <a:p>
            <a:r>
              <a:rPr lang="en-US" b="1" dirty="0" smtClean="0"/>
              <a:t>Agile</a:t>
            </a:r>
            <a:r>
              <a:rPr lang="en-US" dirty="0" smtClean="0"/>
              <a:t> – react quickly….spin up 100  new  resources quickly</a:t>
            </a:r>
          </a:p>
          <a:p>
            <a:endParaRPr lang="en-US" dirty="0" smtClean="0"/>
          </a:p>
          <a:p>
            <a:r>
              <a:rPr lang="en-US" b="1" dirty="0" smtClean="0"/>
              <a:t>Multi-</a:t>
            </a:r>
            <a:r>
              <a:rPr lang="en-US" b="1" dirty="0" err="1" smtClean="0"/>
              <a:t>Tentancy</a:t>
            </a:r>
            <a:r>
              <a:rPr lang="en-US" dirty="0"/>
              <a:t> </a:t>
            </a:r>
            <a:r>
              <a:rPr lang="en-US" dirty="0" smtClean="0"/>
              <a:t>- multiple end users or customers…serve 100,000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4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Traditional IT Management</a:t>
            </a:r>
          </a:p>
          <a:p>
            <a:endParaRPr lang="en-US" dirty="0"/>
          </a:p>
          <a:p>
            <a:r>
              <a:rPr lang="en-US" dirty="0" smtClean="0"/>
              <a:t>Services are tied together and hard to manage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Cloud Management</a:t>
            </a:r>
          </a:p>
          <a:p>
            <a:endParaRPr lang="en-US" dirty="0"/>
          </a:p>
          <a:p>
            <a:r>
              <a:rPr lang="en-US" dirty="0" smtClean="0"/>
              <a:t>Services are loosely bound </a:t>
            </a:r>
            <a:endParaRPr lang="en-US" dirty="0"/>
          </a:p>
          <a:p>
            <a:r>
              <a:rPr lang="en-US" dirty="0" smtClean="0"/>
              <a:t>IT uses shared pool of resources</a:t>
            </a:r>
          </a:p>
          <a:p>
            <a:r>
              <a:rPr lang="en-US" dirty="0" smtClean="0"/>
              <a:t>Access devices wherever you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9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open </a:t>
            </a:r>
            <a:r>
              <a:rPr lang="en-US" dirty="0"/>
              <a:t>s</a:t>
            </a:r>
            <a:r>
              <a:rPr lang="en-US" dirty="0" smtClean="0"/>
              <a:t>ource </a:t>
            </a:r>
          </a:p>
          <a:p>
            <a:r>
              <a:rPr lang="en-US" dirty="0" smtClean="0"/>
              <a:t>It’s an open </a:t>
            </a:r>
            <a:r>
              <a:rPr lang="en-US" dirty="0"/>
              <a:t>c</a:t>
            </a:r>
            <a:r>
              <a:rPr lang="en-US" dirty="0" smtClean="0"/>
              <a:t>ommunity</a:t>
            </a:r>
            <a:endParaRPr lang="en-US" dirty="0"/>
          </a:p>
          <a:p>
            <a:r>
              <a:rPr lang="en-US" dirty="0" smtClean="0"/>
              <a:t>It’s software that controls large pools of compute, storage, and networking resources  through a datacenter, managed through a dashboard or via the </a:t>
            </a:r>
            <a:r>
              <a:rPr lang="en-US" dirty="0" err="1" smtClean="0"/>
              <a:t>OpenStack</a:t>
            </a:r>
            <a:r>
              <a:rPr lang="en-US" dirty="0" smtClean="0"/>
              <a:t> API or CLI.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3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Horizon </a:t>
            </a:r>
            <a:r>
              <a:rPr lang="en-US" dirty="0" smtClean="0"/>
              <a:t>– the dashboard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b="1" dirty="0" smtClean="0"/>
              <a:t>Keystone</a:t>
            </a:r>
            <a:r>
              <a:rPr lang="en-US" dirty="0" smtClean="0"/>
              <a:t>-  identity services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99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Nova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Glance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0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Swift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Cinder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547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3201</TotalTime>
  <Words>182</Words>
  <Application>Microsoft Office PowerPoint</Application>
  <PresentationFormat>Widescreen</PresentationFormat>
  <Paragraphs>51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OpenStack Unplugged</vt:lpstr>
      <vt:lpstr>What is cloud computing?</vt:lpstr>
      <vt:lpstr>Cloud Terms </vt:lpstr>
      <vt:lpstr>Cloud Terms</vt:lpstr>
      <vt:lpstr>Cloud Approach</vt:lpstr>
      <vt:lpstr>OpenStack</vt:lpstr>
      <vt:lpstr>OpenStack Components</vt:lpstr>
      <vt:lpstr>OpenStack Components</vt:lpstr>
      <vt:lpstr>OpenStack Components</vt:lpstr>
      <vt:lpstr>OpenStack Components</vt:lpstr>
    </vt:vector>
  </TitlesOfParts>
  <Company>Wake Technical Community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OpenStack Unplugged</dc:title>
  <dc:creator>Petra</dc:creator>
  <cp:lastModifiedBy>Petra</cp:lastModifiedBy>
  <cp:revision>19</cp:revision>
  <dcterms:created xsi:type="dcterms:W3CDTF">2016-08-10T22:33:19Z</dcterms:created>
  <dcterms:modified xsi:type="dcterms:W3CDTF">2016-08-13T03:55:09Z</dcterms:modified>
</cp:coreProperties>
</file>