
<file path=[Content_Types].xml><?xml version="1.0" encoding="utf-8"?>
<Types xmlns="http://schemas.openxmlformats.org/package/2006/content-types">
  <Default Extension="fntdata" ContentType="application/x-fontdata"/>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embedTrueTypeFonts="1" saveSubsetFonts="1" autoCompressPictures="0">
  <p:sldMasterIdLst>
    <p:sldMasterId id="2147483648" r:id="rId1"/>
  </p:sldMasterIdLst>
  <p:notesMasterIdLst>
    <p:notesMasterId r:id="rId25"/>
  </p:notesMasterIdLst>
  <p:sldIdLst>
    <p:sldId id="256" r:id="rId2"/>
    <p:sldId id="306" r:id="rId3"/>
    <p:sldId id="317" r:id="rId4"/>
    <p:sldId id="318" r:id="rId5"/>
    <p:sldId id="313" r:id="rId6"/>
    <p:sldId id="312" r:id="rId7"/>
    <p:sldId id="319" r:id="rId8"/>
    <p:sldId id="320" r:id="rId9"/>
    <p:sldId id="331" r:id="rId10"/>
    <p:sldId id="321" r:id="rId11"/>
    <p:sldId id="322" r:id="rId12"/>
    <p:sldId id="323" r:id="rId13"/>
    <p:sldId id="324" r:id="rId14"/>
    <p:sldId id="329" r:id="rId15"/>
    <p:sldId id="330" r:id="rId16"/>
    <p:sldId id="325" r:id="rId17"/>
    <p:sldId id="307" r:id="rId18"/>
    <p:sldId id="326" r:id="rId19"/>
    <p:sldId id="332" r:id="rId20"/>
    <p:sldId id="328" r:id="rId21"/>
    <p:sldId id="333" r:id="rId22"/>
    <p:sldId id="334" r:id="rId23"/>
    <p:sldId id="298" r:id="rId24"/>
  </p:sldIdLst>
  <p:sldSz cx="12192000" cy="6858000"/>
  <p:notesSz cx="6858000" cy="9144000"/>
  <p:embeddedFontLst>
    <p:embeddedFont>
      <p:font typeface="Century Gothic" panose="020B0502020202020204" pitchFamily="34" charset="0"/>
      <p:regular r:id="rId26"/>
      <p:bold r:id="rId27"/>
      <p:italic r:id="rId28"/>
      <p:boldItalic r:id="rId29"/>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 uri="GoogleSlidesCustomDataVersion2">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36" roundtripDataSignature="AMtx7mjxelVhhlBTc5rG4+wQATu3pnDRK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AAF46791-5BFC-4978-AC5A-A79AFC79F87E}">
  <a:tblStyle styleId="{AAF46791-5BFC-4978-AC5A-A79AFC79F87E}" styleName="Table_0">
    <a:wholeTbl>
      <a:tcTxStyle b="off" i="off">
        <a:font>
          <a:latin typeface="Century Gothic"/>
          <a:ea typeface="Century Gothic"/>
          <a:cs typeface="Century Gothic"/>
        </a:font>
        <a:schemeClr val="dk1"/>
      </a:tcTxStyle>
      <a:tcStyle>
        <a:tcBdr>
          <a:left>
            <a:ln w="12700" cap="flat" cmpd="sng">
              <a:solidFill>
                <a:schemeClr val="lt1"/>
              </a:solidFill>
              <a:prstDash val="solid"/>
              <a:round/>
              <a:headEnd type="none" w="sm" len="sm"/>
              <a:tailEnd type="none" w="sm" len="sm"/>
            </a:ln>
          </a:left>
          <a:right>
            <a:ln w="12700" cap="flat" cmpd="sng">
              <a:solidFill>
                <a:schemeClr val="lt1"/>
              </a:solidFill>
              <a:prstDash val="solid"/>
              <a:round/>
              <a:headEnd type="none" w="sm" len="sm"/>
              <a:tailEnd type="none" w="sm" len="sm"/>
            </a:ln>
          </a:right>
          <a:top>
            <a:ln w="12700" cap="flat" cmpd="sng">
              <a:solidFill>
                <a:schemeClr val="lt1"/>
              </a:solidFill>
              <a:prstDash val="solid"/>
              <a:round/>
              <a:headEnd type="none" w="sm" len="sm"/>
              <a:tailEnd type="none" w="sm" len="sm"/>
            </a:ln>
          </a:top>
          <a:bottom>
            <a:ln w="12700" cap="flat" cmpd="sng">
              <a:solidFill>
                <a:schemeClr val="lt1"/>
              </a:solidFill>
              <a:prstDash val="solid"/>
              <a:round/>
              <a:headEnd type="none" w="sm" len="sm"/>
              <a:tailEnd type="none" w="sm" len="sm"/>
            </a:ln>
          </a:bottom>
          <a:insideH>
            <a:ln w="12700" cap="flat" cmpd="sng">
              <a:solidFill>
                <a:schemeClr val="lt1"/>
              </a:solidFill>
              <a:prstDash val="solid"/>
              <a:round/>
              <a:headEnd type="none" w="sm" len="sm"/>
              <a:tailEnd type="none" w="sm" len="sm"/>
            </a:ln>
          </a:insideH>
          <a:insideV>
            <a:ln w="12700" cap="flat" cmpd="sng">
              <a:solidFill>
                <a:schemeClr val="lt1"/>
              </a:solidFill>
              <a:prstDash val="solid"/>
              <a:round/>
              <a:headEnd type="none" w="sm" len="sm"/>
              <a:tailEnd type="none" w="sm" len="sm"/>
            </a:ln>
          </a:insideV>
        </a:tcBdr>
        <a:fill>
          <a:solidFill>
            <a:srgbClr val="F2E7E6"/>
          </a:solidFill>
        </a:fill>
      </a:tcStyle>
    </a:wholeTbl>
    <a:band1H>
      <a:tcTxStyle/>
      <a:tcStyle>
        <a:tcBdr/>
        <a:fill>
          <a:solidFill>
            <a:srgbClr val="E3CACA"/>
          </a:solidFill>
        </a:fill>
      </a:tcStyle>
    </a:band1H>
    <a:band2H>
      <a:tcTxStyle/>
      <a:tcStyle>
        <a:tcBdr/>
      </a:tcStyle>
    </a:band2H>
    <a:band1V>
      <a:tcTxStyle/>
      <a:tcStyle>
        <a:tcBdr/>
        <a:fill>
          <a:solidFill>
            <a:srgbClr val="E3CACA"/>
          </a:solidFill>
        </a:fill>
      </a:tcStyle>
    </a:band1V>
    <a:band2V>
      <a:tcTxStyle/>
      <a:tcStyle>
        <a:tcBdr/>
      </a:tcStyle>
    </a:band2V>
    <a:lastCol>
      <a:tcTxStyle b="on" i="off">
        <a:font>
          <a:latin typeface="Century Gothic"/>
          <a:ea typeface="Century Gothic"/>
          <a:cs typeface="Century Gothic"/>
        </a:font>
        <a:schemeClr val="lt1"/>
      </a:tcTxStyle>
      <a:tcStyle>
        <a:tcBdr/>
        <a:fill>
          <a:solidFill>
            <a:schemeClr val="accent1"/>
          </a:solidFill>
        </a:fill>
      </a:tcStyle>
    </a:lastCol>
    <a:firstCol>
      <a:tcTxStyle b="on" i="off">
        <a:font>
          <a:latin typeface="Century Gothic"/>
          <a:ea typeface="Century Gothic"/>
          <a:cs typeface="Century Gothic"/>
        </a:font>
        <a:schemeClr val="lt1"/>
      </a:tcTxStyle>
      <a:tcStyle>
        <a:tcBdr/>
        <a:fill>
          <a:solidFill>
            <a:schemeClr val="accent1"/>
          </a:solidFill>
        </a:fill>
      </a:tcStyle>
    </a:firstCol>
    <a:lastRow>
      <a:tcTxStyle b="on" i="off">
        <a:font>
          <a:latin typeface="Century Gothic"/>
          <a:ea typeface="Century Gothic"/>
          <a:cs typeface="Century Gothic"/>
        </a:font>
        <a:schemeClr val="lt1"/>
      </a:tcTxStyle>
      <a:tcStyle>
        <a:tcBdr>
          <a:top>
            <a:ln w="38100" cap="flat" cmpd="sng">
              <a:solidFill>
                <a:schemeClr val="lt1"/>
              </a:solidFill>
              <a:prstDash val="solid"/>
              <a:round/>
              <a:headEnd type="none" w="sm" len="sm"/>
              <a:tailEnd type="none" w="sm" len="sm"/>
            </a:ln>
          </a:top>
        </a:tcBdr>
        <a:fill>
          <a:solidFill>
            <a:schemeClr val="accent1"/>
          </a:solidFill>
        </a:fill>
      </a:tcStyle>
    </a:lastRow>
    <a:seCell>
      <a:tcTxStyle/>
      <a:tcStyle>
        <a:tcBdr/>
      </a:tcStyle>
    </a:seCell>
    <a:swCell>
      <a:tcTxStyle/>
      <a:tcStyle>
        <a:tcBdr/>
      </a:tcStyle>
    </a:swCell>
    <a:firstRow>
      <a:tcTxStyle b="on" i="off">
        <a:font>
          <a:latin typeface="Century Gothic"/>
          <a:ea typeface="Century Gothic"/>
          <a:cs typeface="Century Gothic"/>
        </a:font>
        <a:schemeClr val="lt1"/>
      </a:tcTxStyle>
      <a:tcStyle>
        <a:tcBdr>
          <a:bottom>
            <a:ln w="38100" cap="flat" cmpd="sng">
              <a:solidFill>
                <a:schemeClr val="lt1"/>
              </a:solidFill>
              <a:prstDash val="solid"/>
              <a:round/>
              <a:headEnd type="none" w="sm" len="sm"/>
              <a:tailEnd type="none" w="sm" len="sm"/>
            </a:ln>
          </a:bottom>
        </a:tcBdr>
        <a:fill>
          <a:solidFill>
            <a:schemeClr val="accent1"/>
          </a:solidFill>
        </a:fill>
      </a:tcStyle>
    </a:firstRow>
    <a:neCell>
      <a:tcTxStyle/>
      <a:tcStyle>
        <a:tcBdr/>
      </a:tcStyle>
    </a:neCell>
    <a:nwCell>
      <a:tcTxStyle/>
      <a:tcStyle>
        <a:tcBdr/>
      </a:tcStyle>
    </a:nwCell>
  </a:tblStyle>
  <a:tblStyle styleId="{472543F1-B18C-4F65-A24A-48F481BF5BD7}" styleName="Table_1">
    <a:wholeTbl>
      <a:tcTxStyle b="off" i="off">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15" autoAdjust="0"/>
    <p:restoredTop sz="94660"/>
  </p:normalViewPr>
  <p:slideViewPr>
    <p:cSldViewPr snapToGrid="0">
      <p:cViewPr varScale="1">
        <p:scale>
          <a:sx n="85" d="100"/>
          <a:sy n="85" d="100"/>
        </p:scale>
        <p:origin x="451"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1.fntdata"/><Relationship Id="rId39"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38"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7" Type="http://schemas.openxmlformats.org/officeDocument/2006/relationships/presProps" Target="presProps.xml"/><Relationship Id="rId40"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3.fntdata"/><Relationship Id="rId36" Type="http://customschemas.google.com/relationships/presentationmetadata" Target="metadata"/><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2.fntdata"/><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L="914400" marR="0" lvl="1"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2pPr>
            <a:lvl3pPr marL="1371600" marR="0" lvl="2"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3pPr>
            <a:lvl4pPr marL="1828800" marR="0" lvl="3"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4pPr>
            <a:lvl5pPr marL="2286000" marR="0" lvl="4"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5pPr>
            <a:lvl6pPr marL="2743200" marR="0" lvl="5"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6pPr>
            <a:lvl7pPr marL="3200400" marR="0" lvl="6"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7pPr>
            <a:lvl8pPr marL="3657600" marR="0" lvl="7"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8pPr>
            <a:lvl9pPr marL="4114800" marR="0" lvl="8" indent="-22860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200" b="0" i="0" u="none" strike="noStrike" cap="none">
                <a:solidFill>
                  <a:schemeClr val="dk1"/>
                </a:solidFill>
                <a:latin typeface="Calibri"/>
                <a:ea typeface="Calibri"/>
                <a:cs typeface="Calibri"/>
                <a:sym typeface="Calibri"/>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chemeClr val="dk1"/>
                </a:solidFill>
                <a:latin typeface="Calibri"/>
                <a:ea typeface="Calibri"/>
                <a:cs typeface="Calibri"/>
                <a:sym typeface="Calibri"/>
              </a:rPr>
              <a:t>‹#›</a:t>
            </a:fld>
            <a:endParaRPr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3694928408"/>
      </p:ext>
    </p:extLst>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9" name="Google Shape;149;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88080006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9" name="Google Shape;149;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160238212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9" name="Google Shape;149;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51457493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9" name="Google Shape;149;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357675662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9" name="Google Shape;149;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40281622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
        <p:cNvGrpSpPr/>
        <p:nvPr/>
      </p:nvGrpSpPr>
      <p:grpSpPr>
        <a:xfrm>
          <a:off x="0" y="0"/>
          <a:ext cx="0" cy="0"/>
          <a:chOff x="0" y="0"/>
          <a:chExt cx="0" cy="0"/>
        </a:xfrm>
      </p:grpSpPr>
      <p:sp>
        <p:nvSpPr>
          <p:cNvPr id="148" name="Google Shape;148;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9" name="Google Shape;149;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extLst>
      <p:ext uri="{BB962C8B-B14F-4D97-AF65-F5344CB8AC3E}">
        <p14:creationId xmlns:p14="http://schemas.microsoft.com/office/powerpoint/2010/main" val="29247030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21"/>
        <p:cNvGrpSpPr/>
        <p:nvPr/>
      </p:nvGrpSpPr>
      <p:grpSpPr>
        <a:xfrm>
          <a:off x="0" y="0"/>
          <a:ext cx="0" cy="0"/>
          <a:chOff x="0" y="0"/>
          <a:chExt cx="0" cy="0"/>
        </a:xfrm>
      </p:grpSpPr>
      <p:sp>
        <p:nvSpPr>
          <p:cNvPr id="22" name="Google Shape;22;p16"/>
          <p:cNvSpPr txBox="1">
            <a:spLocks noGrp="1"/>
          </p:cNvSpPr>
          <p:nvPr>
            <p:ph type="ctrTitle"/>
          </p:nvPr>
        </p:nvSpPr>
        <p:spPr>
          <a:xfrm>
            <a:off x="1154955" y="1447800"/>
            <a:ext cx="8825658" cy="3329581"/>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Clr>
                <a:schemeClr val="lt2"/>
              </a:buClr>
              <a:buSzPts val="7200"/>
              <a:buFont typeface="Century Gothic"/>
              <a:buNone/>
              <a:defRPr sz="7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16"/>
          <p:cNvSpPr txBox="1">
            <a:spLocks noGrp="1"/>
          </p:cNvSpPr>
          <p:nvPr>
            <p:ph type="subTitle" idx="1"/>
          </p:nvPr>
        </p:nvSpPr>
        <p:spPr>
          <a:xfrm>
            <a:off x="1154955" y="4777380"/>
            <a:ext cx="8825658" cy="861420"/>
          </a:xfrm>
          <a:prstGeom prst="rect">
            <a:avLst/>
          </a:prstGeom>
          <a:noFill/>
          <a:ln>
            <a:noFill/>
          </a:ln>
        </p:spPr>
        <p:txBody>
          <a:bodyPr spcFirstLastPara="1" wrap="square" lIns="91425" tIns="45700" rIns="91425" bIns="45700" anchor="t" anchorCtr="0">
            <a:normAutofit/>
          </a:bodyPr>
          <a:lstStyle>
            <a:lvl1pPr lvl="0" algn="l">
              <a:lnSpc>
                <a:spcPct val="100000"/>
              </a:lnSpc>
              <a:spcBef>
                <a:spcPts val="1000"/>
              </a:spcBef>
              <a:spcAft>
                <a:spcPts val="0"/>
              </a:spcAft>
              <a:buSzPts val="1600"/>
              <a:buNone/>
              <a:defRPr cap="none">
                <a:solidFill>
                  <a:srgbClr val="86D1D8"/>
                </a:solidFill>
              </a:defRPr>
            </a:lvl1pPr>
            <a:lvl2pPr lvl="1" algn="ctr">
              <a:lnSpc>
                <a:spcPct val="100000"/>
              </a:lnSpc>
              <a:spcBef>
                <a:spcPts val="1000"/>
              </a:spcBef>
              <a:spcAft>
                <a:spcPts val="0"/>
              </a:spcAft>
              <a:buSzPts val="1440"/>
              <a:buNone/>
              <a:defRPr>
                <a:solidFill>
                  <a:schemeClr val="lt1"/>
                </a:solidFill>
              </a:defRPr>
            </a:lvl2pPr>
            <a:lvl3pPr lvl="2" algn="ctr">
              <a:lnSpc>
                <a:spcPct val="100000"/>
              </a:lnSpc>
              <a:spcBef>
                <a:spcPts val="1000"/>
              </a:spcBef>
              <a:spcAft>
                <a:spcPts val="0"/>
              </a:spcAft>
              <a:buSzPts val="1280"/>
              <a:buNone/>
              <a:defRPr>
                <a:solidFill>
                  <a:schemeClr val="lt1"/>
                </a:solidFill>
              </a:defRPr>
            </a:lvl3pPr>
            <a:lvl4pPr lvl="3" algn="ctr">
              <a:lnSpc>
                <a:spcPct val="100000"/>
              </a:lnSpc>
              <a:spcBef>
                <a:spcPts val="1000"/>
              </a:spcBef>
              <a:spcAft>
                <a:spcPts val="0"/>
              </a:spcAft>
              <a:buSzPts val="1120"/>
              <a:buNone/>
              <a:defRPr>
                <a:solidFill>
                  <a:schemeClr val="lt1"/>
                </a:solidFill>
              </a:defRPr>
            </a:lvl4pPr>
            <a:lvl5pPr lvl="4" algn="ctr">
              <a:lnSpc>
                <a:spcPct val="100000"/>
              </a:lnSpc>
              <a:spcBef>
                <a:spcPts val="1000"/>
              </a:spcBef>
              <a:spcAft>
                <a:spcPts val="0"/>
              </a:spcAft>
              <a:buSzPts val="1120"/>
              <a:buNone/>
              <a:defRPr>
                <a:solidFill>
                  <a:schemeClr val="lt1"/>
                </a:solidFill>
              </a:defRPr>
            </a:lvl5pPr>
            <a:lvl6pPr lvl="5" algn="ctr">
              <a:lnSpc>
                <a:spcPct val="100000"/>
              </a:lnSpc>
              <a:spcBef>
                <a:spcPts val="1000"/>
              </a:spcBef>
              <a:spcAft>
                <a:spcPts val="0"/>
              </a:spcAft>
              <a:buSzPts val="1120"/>
              <a:buNone/>
              <a:defRPr>
                <a:solidFill>
                  <a:schemeClr val="lt1"/>
                </a:solidFill>
              </a:defRPr>
            </a:lvl6pPr>
            <a:lvl7pPr lvl="6" algn="ctr">
              <a:lnSpc>
                <a:spcPct val="100000"/>
              </a:lnSpc>
              <a:spcBef>
                <a:spcPts val="1000"/>
              </a:spcBef>
              <a:spcAft>
                <a:spcPts val="0"/>
              </a:spcAft>
              <a:buSzPts val="1120"/>
              <a:buNone/>
              <a:defRPr>
                <a:solidFill>
                  <a:schemeClr val="lt1"/>
                </a:solidFill>
              </a:defRPr>
            </a:lvl7pPr>
            <a:lvl8pPr lvl="7" algn="ctr">
              <a:lnSpc>
                <a:spcPct val="100000"/>
              </a:lnSpc>
              <a:spcBef>
                <a:spcPts val="1000"/>
              </a:spcBef>
              <a:spcAft>
                <a:spcPts val="0"/>
              </a:spcAft>
              <a:buSzPts val="1120"/>
              <a:buNone/>
              <a:defRPr>
                <a:solidFill>
                  <a:schemeClr val="lt1"/>
                </a:solidFill>
              </a:defRPr>
            </a:lvl8pPr>
            <a:lvl9pPr lvl="8" algn="ctr">
              <a:lnSpc>
                <a:spcPct val="100000"/>
              </a:lnSpc>
              <a:spcBef>
                <a:spcPts val="1000"/>
              </a:spcBef>
              <a:spcAft>
                <a:spcPts val="0"/>
              </a:spcAft>
              <a:buSzPts val="1120"/>
              <a:buNone/>
              <a:defRPr>
                <a:solidFill>
                  <a:schemeClr val="lt1"/>
                </a:solidFill>
              </a:defRPr>
            </a:lvl9pPr>
          </a:lstStyle>
          <a:p>
            <a:endParaRPr/>
          </a:p>
        </p:txBody>
      </p:sp>
      <p:sp>
        <p:nvSpPr>
          <p:cNvPr id="24" name="Google Shape;24;p16"/>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fld id="{59C8BF90-FD6D-4C9B-97FC-12E10439A421}" type="datetime1">
              <a:rPr lang="en-US" smtClean="0"/>
              <a:t>5/13/2025</a:t>
            </a:fld>
            <a:endParaRPr/>
          </a:p>
        </p:txBody>
      </p:sp>
      <p:sp>
        <p:nvSpPr>
          <p:cNvPr id="25" name="Google Shape;25;p16"/>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6" name="Google Shape;26;p16"/>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marR="0" lvl="0"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1pPr>
            <a:lvl2pPr marL="0" marR="0" lvl="1"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L="0" marR="0" lvl="2"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3pPr>
            <a:lvl4pPr marL="0" marR="0" lvl="3"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4pPr>
            <a:lvl5pPr marL="0" marR="0" lvl="4"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5pPr>
            <a:lvl6pPr marL="0" marR="0" lvl="5"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6pPr>
            <a:lvl7pPr marL="0" marR="0" lvl="6"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7pPr>
            <a:lvl8pPr marL="0" marR="0" lvl="7"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8pPr>
            <a:lvl9pPr marL="0" marR="0" lvl="8"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matchingName="Name Card">
  <p:cSld name="Name Card">
    <p:spTree>
      <p:nvGrpSpPr>
        <p:cNvPr id="1" name="Shape 100"/>
        <p:cNvGrpSpPr/>
        <p:nvPr/>
      </p:nvGrpSpPr>
      <p:grpSpPr>
        <a:xfrm>
          <a:off x="0" y="0"/>
          <a:ext cx="0" cy="0"/>
          <a:chOff x="0" y="0"/>
          <a:chExt cx="0" cy="0"/>
        </a:xfrm>
      </p:grpSpPr>
      <p:sp>
        <p:nvSpPr>
          <p:cNvPr id="101" name="Google Shape;101;p28"/>
          <p:cNvSpPr txBox="1">
            <a:spLocks noGrp="1"/>
          </p:cNvSpPr>
          <p:nvPr>
            <p:ph type="title"/>
          </p:nvPr>
        </p:nvSpPr>
        <p:spPr>
          <a:xfrm>
            <a:off x="1154954" y="3124201"/>
            <a:ext cx="8825660" cy="165318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Clr>
                <a:schemeClr val="lt2"/>
              </a:buClr>
              <a:buSzPts val="4000"/>
              <a:buFont typeface="Century Gothic"/>
              <a:buNone/>
              <a:defRPr sz="4000" b="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2" name="Google Shape;102;p28"/>
          <p:cNvSpPr txBox="1">
            <a:spLocks noGrp="1"/>
          </p:cNvSpPr>
          <p:nvPr>
            <p:ph type="body" idx="1"/>
          </p:nvPr>
        </p:nvSpPr>
        <p:spPr>
          <a:xfrm>
            <a:off x="1154954" y="4777381"/>
            <a:ext cx="8825659" cy="86040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SzPts val="1600"/>
              <a:buNone/>
              <a:defRPr sz="2000" cap="none">
                <a:solidFill>
                  <a:srgbClr val="86D1D8"/>
                </a:solidFill>
              </a:defRPr>
            </a:lvl1pPr>
            <a:lvl2pPr marL="914400" lvl="1" indent="-228600" algn="l">
              <a:lnSpc>
                <a:spcPct val="100000"/>
              </a:lnSpc>
              <a:spcBef>
                <a:spcPts val="1000"/>
              </a:spcBef>
              <a:spcAft>
                <a:spcPts val="0"/>
              </a:spcAft>
              <a:buSzPts val="1440"/>
              <a:buNone/>
              <a:defRPr sz="1800">
                <a:solidFill>
                  <a:schemeClr val="lt1"/>
                </a:solidFill>
              </a:defRPr>
            </a:lvl2pPr>
            <a:lvl3pPr marL="1371600" lvl="2" indent="-228600" algn="l">
              <a:lnSpc>
                <a:spcPct val="100000"/>
              </a:lnSpc>
              <a:spcBef>
                <a:spcPts val="1000"/>
              </a:spcBef>
              <a:spcAft>
                <a:spcPts val="0"/>
              </a:spcAft>
              <a:buSzPts val="1280"/>
              <a:buNone/>
              <a:defRPr sz="1600">
                <a:solidFill>
                  <a:schemeClr val="lt1"/>
                </a:solidFill>
              </a:defRPr>
            </a:lvl3pPr>
            <a:lvl4pPr marL="1828800" lvl="3" indent="-228600" algn="l">
              <a:lnSpc>
                <a:spcPct val="100000"/>
              </a:lnSpc>
              <a:spcBef>
                <a:spcPts val="1000"/>
              </a:spcBef>
              <a:spcAft>
                <a:spcPts val="0"/>
              </a:spcAft>
              <a:buSzPts val="1120"/>
              <a:buNone/>
              <a:defRPr sz="1400">
                <a:solidFill>
                  <a:schemeClr val="lt1"/>
                </a:solidFill>
              </a:defRPr>
            </a:lvl4pPr>
            <a:lvl5pPr marL="2286000" lvl="4" indent="-228600" algn="l">
              <a:lnSpc>
                <a:spcPct val="100000"/>
              </a:lnSpc>
              <a:spcBef>
                <a:spcPts val="1000"/>
              </a:spcBef>
              <a:spcAft>
                <a:spcPts val="0"/>
              </a:spcAft>
              <a:buSzPts val="1120"/>
              <a:buNone/>
              <a:defRPr sz="1400">
                <a:solidFill>
                  <a:schemeClr val="lt1"/>
                </a:solidFill>
              </a:defRPr>
            </a:lvl5pPr>
            <a:lvl6pPr marL="2743200" lvl="5" indent="-228600" algn="l">
              <a:lnSpc>
                <a:spcPct val="100000"/>
              </a:lnSpc>
              <a:spcBef>
                <a:spcPts val="1000"/>
              </a:spcBef>
              <a:spcAft>
                <a:spcPts val="0"/>
              </a:spcAft>
              <a:buSzPts val="1120"/>
              <a:buNone/>
              <a:defRPr sz="1400">
                <a:solidFill>
                  <a:schemeClr val="lt1"/>
                </a:solidFill>
              </a:defRPr>
            </a:lvl6pPr>
            <a:lvl7pPr marL="3200400" lvl="6" indent="-228600" algn="l">
              <a:lnSpc>
                <a:spcPct val="100000"/>
              </a:lnSpc>
              <a:spcBef>
                <a:spcPts val="1000"/>
              </a:spcBef>
              <a:spcAft>
                <a:spcPts val="0"/>
              </a:spcAft>
              <a:buSzPts val="1120"/>
              <a:buNone/>
              <a:defRPr sz="1400">
                <a:solidFill>
                  <a:schemeClr val="lt1"/>
                </a:solidFill>
              </a:defRPr>
            </a:lvl7pPr>
            <a:lvl8pPr marL="3657600" lvl="7" indent="-228600" algn="l">
              <a:lnSpc>
                <a:spcPct val="100000"/>
              </a:lnSpc>
              <a:spcBef>
                <a:spcPts val="1000"/>
              </a:spcBef>
              <a:spcAft>
                <a:spcPts val="0"/>
              </a:spcAft>
              <a:buSzPts val="1120"/>
              <a:buNone/>
              <a:defRPr sz="1400">
                <a:solidFill>
                  <a:schemeClr val="lt1"/>
                </a:solidFill>
              </a:defRPr>
            </a:lvl8pPr>
            <a:lvl9pPr marL="4114800" lvl="8" indent="-228600" algn="l">
              <a:lnSpc>
                <a:spcPct val="100000"/>
              </a:lnSpc>
              <a:spcBef>
                <a:spcPts val="1000"/>
              </a:spcBef>
              <a:spcAft>
                <a:spcPts val="0"/>
              </a:spcAft>
              <a:buSzPts val="1120"/>
              <a:buNone/>
              <a:defRPr sz="1400">
                <a:solidFill>
                  <a:schemeClr val="lt1"/>
                </a:solidFill>
              </a:defRPr>
            </a:lvl9pPr>
          </a:lstStyle>
          <a:p>
            <a:endParaRPr/>
          </a:p>
        </p:txBody>
      </p:sp>
      <p:sp>
        <p:nvSpPr>
          <p:cNvPr id="103" name="Google Shape;103;p28"/>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fld id="{2D7D9354-5998-4C2F-BCD0-1ED6F19A3004}" type="datetime1">
              <a:rPr lang="en-US" smtClean="0"/>
              <a:t>5/13/2025</a:t>
            </a:fld>
            <a:endParaRPr/>
          </a:p>
        </p:txBody>
      </p:sp>
      <p:sp>
        <p:nvSpPr>
          <p:cNvPr id="104" name="Google Shape;104;p28"/>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5" name="Google Shape;105;p28"/>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marR="0" lvl="0"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1pPr>
            <a:lvl2pPr marL="0" marR="0" lvl="1"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L="0" marR="0" lvl="2"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3pPr>
            <a:lvl4pPr marL="0" marR="0" lvl="3"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4pPr>
            <a:lvl5pPr marL="0" marR="0" lvl="4"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5pPr>
            <a:lvl6pPr marL="0" marR="0" lvl="5"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6pPr>
            <a:lvl7pPr marL="0" marR="0" lvl="6"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7pPr>
            <a:lvl8pPr marL="0" marR="0" lvl="7"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8pPr>
            <a:lvl9pPr marL="0" marR="0" lvl="8"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3 Column">
  <p:cSld name="3 Column">
    <p:spTree>
      <p:nvGrpSpPr>
        <p:cNvPr id="1" name="Shape 106"/>
        <p:cNvGrpSpPr/>
        <p:nvPr/>
      </p:nvGrpSpPr>
      <p:grpSpPr>
        <a:xfrm>
          <a:off x="0" y="0"/>
          <a:ext cx="0" cy="0"/>
          <a:chOff x="0" y="0"/>
          <a:chExt cx="0" cy="0"/>
        </a:xfrm>
      </p:grpSpPr>
      <p:sp>
        <p:nvSpPr>
          <p:cNvPr id="107" name="Google Shape;107;p29"/>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Clr>
                <a:schemeClr val="lt2"/>
              </a:buClr>
              <a:buSzPts val="4200"/>
              <a:buFont typeface="Century Gothic"/>
              <a:buNone/>
              <a:defRPr sz="4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8" name="Google Shape;108;p29"/>
          <p:cNvSpPr txBox="1">
            <a:spLocks noGrp="1"/>
          </p:cNvSpPr>
          <p:nvPr>
            <p:ph type="body" idx="1"/>
          </p:nvPr>
        </p:nvSpPr>
        <p:spPr>
          <a:xfrm>
            <a:off x="632947" y="1981200"/>
            <a:ext cx="2946866" cy="576262"/>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1000"/>
              </a:spcBef>
              <a:spcAft>
                <a:spcPts val="0"/>
              </a:spcAft>
              <a:buSzPts val="1920"/>
              <a:buNone/>
              <a:defRPr sz="2400" b="0">
                <a:solidFill>
                  <a:srgbClr val="86D1D8"/>
                </a:solidFill>
              </a:defRPr>
            </a:lvl1pPr>
            <a:lvl2pPr marL="914400" lvl="1" indent="-228600" algn="l">
              <a:lnSpc>
                <a:spcPct val="100000"/>
              </a:lnSpc>
              <a:spcBef>
                <a:spcPts val="1000"/>
              </a:spcBef>
              <a:spcAft>
                <a:spcPts val="0"/>
              </a:spcAft>
              <a:buSzPts val="1600"/>
              <a:buNone/>
              <a:defRPr sz="2000" b="1"/>
            </a:lvl2pPr>
            <a:lvl3pPr marL="1371600" lvl="2" indent="-228600" algn="l">
              <a:lnSpc>
                <a:spcPct val="100000"/>
              </a:lnSpc>
              <a:spcBef>
                <a:spcPts val="1000"/>
              </a:spcBef>
              <a:spcAft>
                <a:spcPts val="0"/>
              </a:spcAft>
              <a:buSzPts val="1440"/>
              <a:buNone/>
              <a:defRPr sz="1800" b="1"/>
            </a:lvl3pPr>
            <a:lvl4pPr marL="1828800" lvl="3" indent="-228600" algn="l">
              <a:lnSpc>
                <a:spcPct val="100000"/>
              </a:lnSpc>
              <a:spcBef>
                <a:spcPts val="1000"/>
              </a:spcBef>
              <a:spcAft>
                <a:spcPts val="0"/>
              </a:spcAft>
              <a:buSzPts val="1280"/>
              <a:buNone/>
              <a:defRPr sz="1600" b="1"/>
            </a:lvl4pPr>
            <a:lvl5pPr marL="2286000" lvl="4" indent="-228600" algn="l">
              <a:lnSpc>
                <a:spcPct val="100000"/>
              </a:lnSpc>
              <a:spcBef>
                <a:spcPts val="1000"/>
              </a:spcBef>
              <a:spcAft>
                <a:spcPts val="0"/>
              </a:spcAft>
              <a:buSzPts val="1280"/>
              <a:buNone/>
              <a:defRPr sz="1600" b="1"/>
            </a:lvl5pPr>
            <a:lvl6pPr marL="2743200" lvl="5" indent="-228600" algn="l">
              <a:lnSpc>
                <a:spcPct val="100000"/>
              </a:lnSpc>
              <a:spcBef>
                <a:spcPts val="1000"/>
              </a:spcBef>
              <a:spcAft>
                <a:spcPts val="0"/>
              </a:spcAft>
              <a:buSzPts val="1280"/>
              <a:buNone/>
              <a:defRPr sz="1600" b="1"/>
            </a:lvl6pPr>
            <a:lvl7pPr marL="3200400" lvl="6" indent="-228600" algn="l">
              <a:lnSpc>
                <a:spcPct val="100000"/>
              </a:lnSpc>
              <a:spcBef>
                <a:spcPts val="1000"/>
              </a:spcBef>
              <a:spcAft>
                <a:spcPts val="0"/>
              </a:spcAft>
              <a:buSzPts val="1280"/>
              <a:buNone/>
              <a:defRPr sz="1600" b="1"/>
            </a:lvl7pPr>
            <a:lvl8pPr marL="3657600" lvl="7" indent="-228600" algn="l">
              <a:lnSpc>
                <a:spcPct val="100000"/>
              </a:lnSpc>
              <a:spcBef>
                <a:spcPts val="1000"/>
              </a:spcBef>
              <a:spcAft>
                <a:spcPts val="0"/>
              </a:spcAft>
              <a:buSzPts val="1280"/>
              <a:buNone/>
              <a:defRPr sz="1600" b="1"/>
            </a:lvl8pPr>
            <a:lvl9pPr marL="4114800" lvl="8" indent="-228600" algn="l">
              <a:lnSpc>
                <a:spcPct val="100000"/>
              </a:lnSpc>
              <a:spcBef>
                <a:spcPts val="1000"/>
              </a:spcBef>
              <a:spcAft>
                <a:spcPts val="0"/>
              </a:spcAft>
              <a:buSzPts val="1280"/>
              <a:buNone/>
              <a:defRPr sz="1600" b="1"/>
            </a:lvl9pPr>
          </a:lstStyle>
          <a:p>
            <a:endParaRPr/>
          </a:p>
        </p:txBody>
      </p:sp>
      <p:sp>
        <p:nvSpPr>
          <p:cNvPr id="109" name="Google Shape;109;p29"/>
          <p:cNvSpPr txBox="1">
            <a:spLocks noGrp="1"/>
          </p:cNvSpPr>
          <p:nvPr>
            <p:ph type="body" idx="2"/>
          </p:nvPr>
        </p:nvSpPr>
        <p:spPr>
          <a:xfrm>
            <a:off x="652463" y="2667000"/>
            <a:ext cx="2927350" cy="3589338"/>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SzPts val="1120"/>
              <a:buNone/>
              <a:defRPr sz="1400"/>
            </a:lvl1pPr>
            <a:lvl2pPr marL="914400" lvl="1" indent="-228600" algn="l">
              <a:lnSpc>
                <a:spcPct val="100000"/>
              </a:lnSpc>
              <a:spcBef>
                <a:spcPts val="1000"/>
              </a:spcBef>
              <a:spcAft>
                <a:spcPts val="0"/>
              </a:spcAft>
              <a:buSzPts val="960"/>
              <a:buNone/>
              <a:defRPr sz="1200"/>
            </a:lvl2pPr>
            <a:lvl3pPr marL="1371600" lvl="2" indent="-228600" algn="l">
              <a:lnSpc>
                <a:spcPct val="100000"/>
              </a:lnSpc>
              <a:spcBef>
                <a:spcPts val="1000"/>
              </a:spcBef>
              <a:spcAft>
                <a:spcPts val="0"/>
              </a:spcAft>
              <a:buSzPts val="800"/>
              <a:buNone/>
              <a:defRPr sz="1000"/>
            </a:lvl3pPr>
            <a:lvl4pPr marL="1828800" lvl="3" indent="-228600" algn="l">
              <a:lnSpc>
                <a:spcPct val="100000"/>
              </a:lnSpc>
              <a:spcBef>
                <a:spcPts val="1000"/>
              </a:spcBef>
              <a:spcAft>
                <a:spcPts val="0"/>
              </a:spcAft>
              <a:buSzPts val="720"/>
              <a:buNone/>
              <a:defRPr sz="900"/>
            </a:lvl4pPr>
            <a:lvl5pPr marL="2286000" lvl="4" indent="-228600" algn="l">
              <a:lnSpc>
                <a:spcPct val="100000"/>
              </a:lnSpc>
              <a:spcBef>
                <a:spcPts val="1000"/>
              </a:spcBef>
              <a:spcAft>
                <a:spcPts val="0"/>
              </a:spcAft>
              <a:buSzPts val="720"/>
              <a:buNone/>
              <a:defRPr sz="900"/>
            </a:lvl5pPr>
            <a:lvl6pPr marL="2743200" lvl="5" indent="-228600" algn="l">
              <a:lnSpc>
                <a:spcPct val="100000"/>
              </a:lnSpc>
              <a:spcBef>
                <a:spcPts val="1000"/>
              </a:spcBef>
              <a:spcAft>
                <a:spcPts val="0"/>
              </a:spcAft>
              <a:buSzPts val="720"/>
              <a:buNone/>
              <a:defRPr sz="900"/>
            </a:lvl6pPr>
            <a:lvl7pPr marL="3200400" lvl="6" indent="-228600" algn="l">
              <a:lnSpc>
                <a:spcPct val="100000"/>
              </a:lnSpc>
              <a:spcBef>
                <a:spcPts val="1000"/>
              </a:spcBef>
              <a:spcAft>
                <a:spcPts val="0"/>
              </a:spcAft>
              <a:buSzPts val="720"/>
              <a:buNone/>
              <a:defRPr sz="900"/>
            </a:lvl7pPr>
            <a:lvl8pPr marL="3657600" lvl="7" indent="-228600" algn="l">
              <a:lnSpc>
                <a:spcPct val="100000"/>
              </a:lnSpc>
              <a:spcBef>
                <a:spcPts val="1000"/>
              </a:spcBef>
              <a:spcAft>
                <a:spcPts val="0"/>
              </a:spcAft>
              <a:buSzPts val="720"/>
              <a:buNone/>
              <a:defRPr sz="900"/>
            </a:lvl8pPr>
            <a:lvl9pPr marL="4114800" lvl="8" indent="-228600" algn="l">
              <a:lnSpc>
                <a:spcPct val="100000"/>
              </a:lnSpc>
              <a:spcBef>
                <a:spcPts val="1000"/>
              </a:spcBef>
              <a:spcAft>
                <a:spcPts val="0"/>
              </a:spcAft>
              <a:buSzPts val="720"/>
              <a:buNone/>
              <a:defRPr sz="900"/>
            </a:lvl9pPr>
          </a:lstStyle>
          <a:p>
            <a:endParaRPr/>
          </a:p>
        </p:txBody>
      </p:sp>
      <p:sp>
        <p:nvSpPr>
          <p:cNvPr id="110" name="Google Shape;110;p29"/>
          <p:cNvSpPr txBox="1">
            <a:spLocks noGrp="1"/>
          </p:cNvSpPr>
          <p:nvPr>
            <p:ph type="body" idx="3"/>
          </p:nvPr>
        </p:nvSpPr>
        <p:spPr>
          <a:xfrm>
            <a:off x="3883659" y="1981200"/>
            <a:ext cx="2936241" cy="576262"/>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1000"/>
              </a:spcBef>
              <a:spcAft>
                <a:spcPts val="0"/>
              </a:spcAft>
              <a:buSzPts val="1920"/>
              <a:buNone/>
              <a:defRPr sz="2400" b="0">
                <a:solidFill>
                  <a:srgbClr val="86D1D8"/>
                </a:solidFill>
              </a:defRPr>
            </a:lvl1pPr>
            <a:lvl2pPr marL="914400" lvl="1" indent="-228600" algn="l">
              <a:lnSpc>
                <a:spcPct val="100000"/>
              </a:lnSpc>
              <a:spcBef>
                <a:spcPts val="1000"/>
              </a:spcBef>
              <a:spcAft>
                <a:spcPts val="0"/>
              </a:spcAft>
              <a:buSzPts val="1600"/>
              <a:buNone/>
              <a:defRPr sz="2000" b="1"/>
            </a:lvl2pPr>
            <a:lvl3pPr marL="1371600" lvl="2" indent="-228600" algn="l">
              <a:lnSpc>
                <a:spcPct val="100000"/>
              </a:lnSpc>
              <a:spcBef>
                <a:spcPts val="1000"/>
              </a:spcBef>
              <a:spcAft>
                <a:spcPts val="0"/>
              </a:spcAft>
              <a:buSzPts val="1440"/>
              <a:buNone/>
              <a:defRPr sz="1800" b="1"/>
            </a:lvl3pPr>
            <a:lvl4pPr marL="1828800" lvl="3" indent="-228600" algn="l">
              <a:lnSpc>
                <a:spcPct val="100000"/>
              </a:lnSpc>
              <a:spcBef>
                <a:spcPts val="1000"/>
              </a:spcBef>
              <a:spcAft>
                <a:spcPts val="0"/>
              </a:spcAft>
              <a:buSzPts val="1280"/>
              <a:buNone/>
              <a:defRPr sz="1600" b="1"/>
            </a:lvl4pPr>
            <a:lvl5pPr marL="2286000" lvl="4" indent="-228600" algn="l">
              <a:lnSpc>
                <a:spcPct val="100000"/>
              </a:lnSpc>
              <a:spcBef>
                <a:spcPts val="1000"/>
              </a:spcBef>
              <a:spcAft>
                <a:spcPts val="0"/>
              </a:spcAft>
              <a:buSzPts val="1280"/>
              <a:buNone/>
              <a:defRPr sz="1600" b="1"/>
            </a:lvl5pPr>
            <a:lvl6pPr marL="2743200" lvl="5" indent="-228600" algn="l">
              <a:lnSpc>
                <a:spcPct val="100000"/>
              </a:lnSpc>
              <a:spcBef>
                <a:spcPts val="1000"/>
              </a:spcBef>
              <a:spcAft>
                <a:spcPts val="0"/>
              </a:spcAft>
              <a:buSzPts val="1280"/>
              <a:buNone/>
              <a:defRPr sz="1600" b="1"/>
            </a:lvl6pPr>
            <a:lvl7pPr marL="3200400" lvl="6" indent="-228600" algn="l">
              <a:lnSpc>
                <a:spcPct val="100000"/>
              </a:lnSpc>
              <a:spcBef>
                <a:spcPts val="1000"/>
              </a:spcBef>
              <a:spcAft>
                <a:spcPts val="0"/>
              </a:spcAft>
              <a:buSzPts val="1280"/>
              <a:buNone/>
              <a:defRPr sz="1600" b="1"/>
            </a:lvl7pPr>
            <a:lvl8pPr marL="3657600" lvl="7" indent="-228600" algn="l">
              <a:lnSpc>
                <a:spcPct val="100000"/>
              </a:lnSpc>
              <a:spcBef>
                <a:spcPts val="1000"/>
              </a:spcBef>
              <a:spcAft>
                <a:spcPts val="0"/>
              </a:spcAft>
              <a:buSzPts val="1280"/>
              <a:buNone/>
              <a:defRPr sz="1600" b="1"/>
            </a:lvl8pPr>
            <a:lvl9pPr marL="4114800" lvl="8" indent="-228600" algn="l">
              <a:lnSpc>
                <a:spcPct val="100000"/>
              </a:lnSpc>
              <a:spcBef>
                <a:spcPts val="1000"/>
              </a:spcBef>
              <a:spcAft>
                <a:spcPts val="0"/>
              </a:spcAft>
              <a:buSzPts val="1280"/>
              <a:buNone/>
              <a:defRPr sz="1600" b="1"/>
            </a:lvl9pPr>
          </a:lstStyle>
          <a:p>
            <a:endParaRPr/>
          </a:p>
        </p:txBody>
      </p:sp>
      <p:sp>
        <p:nvSpPr>
          <p:cNvPr id="111" name="Google Shape;111;p29"/>
          <p:cNvSpPr txBox="1">
            <a:spLocks noGrp="1"/>
          </p:cNvSpPr>
          <p:nvPr>
            <p:ph type="body" idx="4"/>
          </p:nvPr>
        </p:nvSpPr>
        <p:spPr>
          <a:xfrm>
            <a:off x="3873106" y="2667000"/>
            <a:ext cx="2946794" cy="3589338"/>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SzPts val="1120"/>
              <a:buNone/>
              <a:defRPr sz="1400"/>
            </a:lvl1pPr>
            <a:lvl2pPr marL="914400" lvl="1" indent="-228600" algn="l">
              <a:lnSpc>
                <a:spcPct val="100000"/>
              </a:lnSpc>
              <a:spcBef>
                <a:spcPts val="1000"/>
              </a:spcBef>
              <a:spcAft>
                <a:spcPts val="0"/>
              </a:spcAft>
              <a:buSzPts val="960"/>
              <a:buNone/>
              <a:defRPr sz="1200"/>
            </a:lvl2pPr>
            <a:lvl3pPr marL="1371600" lvl="2" indent="-228600" algn="l">
              <a:lnSpc>
                <a:spcPct val="100000"/>
              </a:lnSpc>
              <a:spcBef>
                <a:spcPts val="1000"/>
              </a:spcBef>
              <a:spcAft>
                <a:spcPts val="0"/>
              </a:spcAft>
              <a:buSzPts val="800"/>
              <a:buNone/>
              <a:defRPr sz="1000"/>
            </a:lvl3pPr>
            <a:lvl4pPr marL="1828800" lvl="3" indent="-228600" algn="l">
              <a:lnSpc>
                <a:spcPct val="100000"/>
              </a:lnSpc>
              <a:spcBef>
                <a:spcPts val="1000"/>
              </a:spcBef>
              <a:spcAft>
                <a:spcPts val="0"/>
              </a:spcAft>
              <a:buSzPts val="720"/>
              <a:buNone/>
              <a:defRPr sz="900"/>
            </a:lvl4pPr>
            <a:lvl5pPr marL="2286000" lvl="4" indent="-228600" algn="l">
              <a:lnSpc>
                <a:spcPct val="100000"/>
              </a:lnSpc>
              <a:spcBef>
                <a:spcPts val="1000"/>
              </a:spcBef>
              <a:spcAft>
                <a:spcPts val="0"/>
              </a:spcAft>
              <a:buSzPts val="720"/>
              <a:buNone/>
              <a:defRPr sz="900"/>
            </a:lvl5pPr>
            <a:lvl6pPr marL="2743200" lvl="5" indent="-228600" algn="l">
              <a:lnSpc>
                <a:spcPct val="100000"/>
              </a:lnSpc>
              <a:spcBef>
                <a:spcPts val="1000"/>
              </a:spcBef>
              <a:spcAft>
                <a:spcPts val="0"/>
              </a:spcAft>
              <a:buSzPts val="720"/>
              <a:buNone/>
              <a:defRPr sz="900"/>
            </a:lvl6pPr>
            <a:lvl7pPr marL="3200400" lvl="6" indent="-228600" algn="l">
              <a:lnSpc>
                <a:spcPct val="100000"/>
              </a:lnSpc>
              <a:spcBef>
                <a:spcPts val="1000"/>
              </a:spcBef>
              <a:spcAft>
                <a:spcPts val="0"/>
              </a:spcAft>
              <a:buSzPts val="720"/>
              <a:buNone/>
              <a:defRPr sz="900"/>
            </a:lvl7pPr>
            <a:lvl8pPr marL="3657600" lvl="7" indent="-228600" algn="l">
              <a:lnSpc>
                <a:spcPct val="100000"/>
              </a:lnSpc>
              <a:spcBef>
                <a:spcPts val="1000"/>
              </a:spcBef>
              <a:spcAft>
                <a:spcPts val="0"/>
              </a:spcAft>
              <a:buSzPts val="720"/>
              <a:buNone/>
              <a:defRPr sz="900"/>
            </a:lvl8pPr>
            <a:lvl9pPr marL="4114800" lvl="8" indent="-228600" algn="l">
              <a:lnSpc>
                <a:spcPct val="100000"/>
              </a:lnSpc>
              <a:spcBef>
                <a:spcPts val="1000"/>
              </a:spcBef>
              <a:spcAft>
                <a:spcPts val="0"/>
              </a:spcAft>
              <a:buSzPts val="720"/>
              <a:buNone/>
              <a:defRPr sz="900"/>
            </a:lvl9pPr>
          </a:lstStyle>
          <a:p>
            <a:endParaRPr/>
          </a:p>
        </p:txBody>
      </p:sp>
      <p:sp>
        <p:nvSpPr>
          <p:cNvPr id="112" name="Google Shape;112;p29"/>
          <p:cNvSpPr txBox="1">
            <a:spLocks noGrp="1"/>
          </p:cNvSpPr>
          <p:nvPr>
            <p:ph type="body" idx="5"/>
          </p:nvPr>
        </p:nvSpPr>
        <p:spPr>
          <a:xfrm>
            <a:off x="7124700" y="1981200"/>
            <a:ext cx="2932113" cy="576262"/>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1000"/>
              </a:spcBef>
              <a:spcAft>
                <a:spcPts val="0"/>
              </a:spcAft>
              <a:buSzPts val="1920"/>
              <a:buNone/>
              <a:defRPr sz="2400" b="0">
                <a:solidFill>
                  <a:srgbClr val="86D1D8"/>
                </a:solidFill>
              </a:defRPr>
            </a:lvl1pPr>
            <a:lvl2pPr marL="914400" lvl="1" indent="-228600" algn="l">
              <a:lnSpc>
                <a:spcPct val="100000"/>
              </a:lnSpc>
              <a:spcBef>
                <a:spcPts val="1000"/>
              </a:spcBef>
              <a:spcAft>
                <a:spcPts val="0"/>
              </a:spcAft>
              <a:buSzPts val="1600"/>
              <a:buNone/>
              <a:defRPr sz="2000" b="1"/>
            </a:lvl2pPr>
            <a:lvl3pPr marL="1371600" lvl="2" indent="-228600" algn="l">
              <a:lnSpc>
                <a:spcPct val="100000"/>
              </a:lnSpc>
              <a:spcBef>
                <a:spcPts val="1000"/>
              </a:spcBef>
              <a:spcAft>
                <a:spcPts val="0"/>
              </a:spcAft>
              <a:buSzPts val="1440"/>
              <a:buNone/>
              <a:defRPr sz="1800" b="1"/>
            </a:lvl3pPr>
            <a:lvl4pPr marL="1828800" lvl="3" indent="-228600" algn="l">
              <a:lnSpc>
                <a:spcPct val="100000"/>
              </a:lnSpc>
              <a:spcBef>
                <a:spcPts val="1000"/>
              </a:spcBef>
              <a:spcAft>
                <a:spcPts val="0"/>
              </a:spcAft>
              <a:buSzPts val="1280"/>
              <a:buNone/>
              <a:defRPr sz="1600" b="1"/>
            </a:lvl4pPr>
            <a:lvl5pPr marL="2286000" lvl="4" indent="-228600" algn="l">
              <a:lnSpc>
                <a:spcPct val="100000"/>
              </a:lnSpc>
              <a:spcBef>
                <a:spcPts val="1000"/>
              </a:spcBef>
              <a:spcAft>
                <a:spcPts val="0"/>
              </a:spcAft>
              <a:buSzPts val="1280"/>
              <a:buNone/>
              <a:defRPr sz="1600" b="1"/>
            </a:lvl5pPr>
            <a:lvl6pPr marL="2743200" lvl="5" indent="-228600" algn="l">
              <a:lnSpc>
                <a:spcPct val="100000"/>
              </a:lnSpc>
              <a:spcBef>
                <a:spcPts val="1000"/>
              </a:spcBef>
              <a:spcAft>
                <a:spcPts val="0"/>
              </a:spcAft>
              <a:buSzPts val="1280"/>
              <a:buNone/>
              <a:defRPr sz="1600" b="1"/>
            </a:lvl6pPr>
            <a:lvl7pPr marL="3200400" lvl="6" indent="-228600" algn="l">
              <a:lnSpc>
                <a:spcPct val="100000"/>
              </a:lnSpc>
              <a:spcBef>
                <a:spcPts val="1000"/>
              </a:spcBef>
              <a:spcAft>
                <a:spcPts val="0"/>
              </a:spcAft>
              <a:buSzPts val="1280"/>
              <a:buNone/>
              <a:defRPr sz="1600" b="1"/>
            </a:lvl7pPr>
            <a:lvl8pPr marL="3657600" lvl="7" indent="-228600" algn="l">
              <a:lnSpc>
                <a:spcPct val="100000"/>
              </a:lnSpc>
              <a:spcBef>
                <a:spcPts val="1000"/>
              </a:spcBef>
              <a:spcAft>
                <a:spcPts val="0"/>
              </a:spcAft>
              <a:buSzPts val="1280"/>
              <a:buNone/>
              <a:defRPr sz="1600" b="1"/>
            </a:lvl8pPr>
            <a:lvl9pPr marL="4114800" lvl="8" indent="-228600" algn="l">
              <a:lnSpc>
                <a:spcPct val="100000"/>
              </a:lnSpc>
              <a:spcBef>
                <a:spcPts val="1000"/>
              </a:spcBef>
              <a:spcAft>
                <a:spcPts val="0"/>
              </a:spcAft>
              <a:buSzPts val="1280"/>
              <a:buNone/>
              <a:defRPr sz="1600" b="1"/>
            </a:lvl9pPr>
          </a:lstStyle>
          <a:p>
            <a:endParaRPr/>
          </a:p>
        </p:txBody>
      </p:sp>
      <p:sp>
        <p:nvSpPr>
          <p:cNvPr id="113" name="Google Shape;113;p29"/>
          <p:cNvSpPr txBox="1">
            <a:spLocks noGrp="1"/>
          </p:cNvSpPr>
          <p:nvPr>
            <p:ph type="body" idx="6"/>
          </p:nvPr>
        </p:nvSpPr>
        <p:spPr>
          <a:xfrm>
            <a:off x="7124700" y="2667000"/>
            <a:ext cx="2932113" cy="3589338"/>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SzPts val="1120"/>
              <a:buNone/>
              <a:defRPr sz="1400"/>
            </a:lvl1pPr>
            <a:lvl2pPr marL="914400" lvl="1" indent="-228600" algn="l">
              <a:lnSpc>
                <a:spcPct val="100000"/>
              </a:lnSpc>
              <a:spcBef>
                <a:spcPts val="1000"/>
              </a:spcBef>
              <a:spcAft>
                <a:spcPts val="0"/>
              </a:spcAft>
              <a:buSzPts val="960"/>
              <a:buNone/>
              <a:defRPr sz="1200"/>
            </a:lvl2pPr>
            <a:lvl3pPr marL="1371600" lvl="2" indent="-228600" algn="l">
              <a:lnSpc>
                <a:spcPct val="100000"/>
              </a:lnSpc>
              <a:spcBef>
                <a:spcPts val="1000"/>
              </a:spcBef>
              <a:spcAft>
                <a:spcPts val="0"/>
              </a:spcAft>
              <a:buSzPts val="800"/>
              <a:buNone/>
              <a:defRPr sz="1000"/>
            </a:lvl3pPr>
            <a:lvl4pPr marL="1828800" lvl="3" indent="-228600" algn="l">
              <a:lnSpc>
                <a:spcPct val="100000"/>
              </a:lnSpc>
              <a:spcBef>
                <a:spcPts val="1000"/>
              </a:spcBef>
              <a:spcAft>
                <a:spcPts val="0"/>
              </a:spcAft>
              <a:buSzPts val="720"/>
              <a:buNone/>
              <a:defRPr sz="900"/>
            </a:lvl4pPr>
            <a:lvl5pPr marL="2286000" lvl="4" indent="-228600" algn="l">
              <a:lnSpc>
                <a:spcPct val="100000"/>
              </a:lnSpc>
              <a:spcBef>
                <a:spcPts val="1000"/>
              </a:spcBef>
              <a:spcAft>
                <a:spcPts val="0"/>
              </a:spcAft>
              <a:buSzPts val="720"/>
              <a:buNone/>
              <a:defRPr sz="900"/>
            </a:lvl5pPr>
            <a:lvl6pPr marL="2743200" lvl="5" indent="-228600" algn="l">
              <a:lnSpc>
                <a:spcPct val="100000"/>
              </a:lnSpc>
              <a:spcBef>
                <a:spcPts val="1000"/>
              </a:spcBef>
              <a:spcAft>
                <a:spcPts val="0"/>
              </a:spcAft>
              <a:buSzPts val="720"/>
              <a:buNone/>
              <a:defRPr sz="900"/>
            </a:lvl6pPr>
            <a:lvl7pPr marL="3200400" lvl="6" indent="-228600" algn="l">
              <a:lnSpc>
                <a:spcPct val="100000"/>
              </a:lnSpc>
              <a:spcBef>
                <a:spcPts val="1000"/>
              </a:spcBef>
              <a:spcAft>
                <a:spcPts val="0"/>
              </a:spcAft>
              <a:buSzPts val="720"/>
              <a:buNone/>
              <a:defRPr sz="900"/>
            </a:lvl7pPr>
            <a:lvl8pPr marL="3657600" lvl="7" indent="-228600" algn="l">
              <a:lnSpc>
                <a:spcPct val="100000"/>
              </a:lnSpc>
              <a:spcBef>
                <a:spcPts val="1000"/>
              </a:spcBef>
              <a:spcAft>
                <a:spcPts val="0"/>
              </a:spcAft>
              <a:buSzPts val="720"/>
              <a:buNone/>
              <a:defRPr sz="900"/>
            </a:lvl8pPr>
            <a:lvl9pPr marL="4114800" lvl="8" indent="-228600" algn="l">
              <a:lnSpc>
                <a:spcPct val="100000"/>
              </a:lnSpc>
              <a:spcBef>
                <a:spcPts val="1000"/>
              </a:spcBef>
              <a:spcAft>
                <a:spcPts val="0"/>
              </a:spcAft>
              <a:buSzPts val="720"/>
              <a:buNone/>
              <a:defRPr sz="900"/>
            </a:lvl9pPr>
          </a:lstStyle>
          <a:p>
            <a:endParaRPr/>
          </a:p>
        </p:txBody>
      </p:sp>
      <p:cxnSp>
        <p:nvCxnSpPr>
          <p:cNvPr id="114" name="Google Shape;114;p29"/>
          <p:cNvCxnSpPr/>
          <p:nvPr/>
        </p:nvCxnSpPr>
        <p:spPr>
          <a:xfrm>
            <a:off x="3726142" y="2133600"/>
            <a:ext cx="0" cy="3962400"/>
          </a:xfrm>
          <a:prstGeom prst="straightConnector1">
            <a:avLst/>
          </a:prstGeom>
          <a:noFill/>
          <a:ln w="12700" cap="flat" cmpd="sng">
            <a:solidFill>
              <a:srgbClr val="86D1D8">
                <a:alpha val="40000"/>
              </a:srgbClr>
            </a:solidFill>
            <a:prstDash val="solid"/>
            <a:round/>
            <a:headEnd type="none" w="sm" len="sm"/>
            <a:tailEnd type="none" w="sm" len="sm"/>
          </a:ln>
        </p:spPr>
      </p:cxnSp>
      <p:cxnSp>
        <p:nvCxnSpPr>
          <p:cNvPr id="115" name="Google Shape;115;p29"/>
          <p:cNvCxnSpPr/>
          <p:nvPr/>
        </p:nvCxnSpPr>
        <p:spPr>
          <a:xfrm>
            <a:off x="6962227" y="2133600"/>
            <a:ext cx="0" cy="3966882"/>
          </a:xfrm>
          <a:prstGeom prst="straightConnector1">
            <a:avLst/>
          </a:prstGeom>
          <a:noFill/>
          <a:ln w="12700" cap="flat" cmpd="sng">
            <a:solidFill>
              <a:srgbClr val="86D1D8">
                <a:alpha val="40000"/>
              </a:srgbClr>
            </a:solidFill>
            <a:prstDash val="solid"/>
            <a:round/>
            <a:headEnd type="none" w="sm" len="sm"/>
            <a:tailEnd type="none" w="sm" len="sm"/>
          </a:ln>
        </p:spPr>
      </p:cxnSp>
      <p:sp>
        <p:nvSpPr>
          <p:cNvPr id="116" name="Google Shape;116;p29"/>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fld id="{43166535-15C0-412C-A6D3-E4DEBDC572F1}" type="datetime1">
              <a:rPr lang="en-US" smtClean="0"/>
              <a:t>5/13/2025</a:t>
            </a:fld>
            <a:endParaRPr/>
          </a:p>
        </p:txBody>
      </p:sp>
      <p:sp>
        <p:nvSpPr>
          <p:cNvPr id="117" name="Google Shape;117;p29"/>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8" name="Google Shape;118;p29"/>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marR="0" lvl="0"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1pPr>
            <a:lvl2pPr marL="0" marR="0" lvl="1"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L="0" marR="0" lvl="2"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3pPr>
            <a:lvl4pPr marL="0" marR="0" lvl="3"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4pPr>
            <a:lvl5pPr marL="0" marR="0" lvl="4"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5pPr>
            <a:lvl6pPr marL="0" marR="0" lvl="5"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6pPr>
            <a:lvl7pPr marL="0" marR="0" lvl="6"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7pPr>
            <a:lvl8pPr marL="0" marR="0" lvl="7"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8pPr>
            <a:lvl9pPr marL="0" marR="0" lvl="8"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3 Picture Column">
  <p:cSld name="3 Picture Column">
    <p:spTree>
      <p:nvGrpSpPr>
        <p:cNvPr id="1" name="Shape 119"/>
        <p:cNvGrpSpPr/>
        <p:nvPr/>
      </p:nvGrpSpPr>
      <p:grpSpPr>
        <a:xfrm>
          <a:off x="0" y="0"/>
          <a:ext cx="0" cy="0"/>
          <a:chOff x="0" y="0"/>
          <a:chExt cx="0" cy="0"/>
        </a:xfrm>
      </p:grpSpPr>
      <p:sp>
        <p:nvSpPr>
          <p:cNvPr id="120" name="Google Shape;120;p30"/>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Clr>
                <a:schemeClr val="lt2"/>
              </a:buClr>
              <a:buSzPts val="4200"/>
              <a:buFont typeface="Century Gothic"/>
              <a:buNone/>
              <a:defRPr sz="4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1" name="Google Shape;121;p30"/>
          <p:cNvSpPr txBox="1">
            <a:spLocks noGrp="1"/>
          </p:cNvSpPr>
          <p:nvPr>
            <p:ph type="body" idx="1"/>
          </p:nvPr>
        </p:nvSpPr>
        <p:spPr>
          <a:xfrm>
            <a:off x="652463" y="4250949"/>
            <a:ext cx="2940050" cy="576262"/>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1000"/>
              </a:spcBef>
              <a:spcAft>
                <a:spcPts val="0"/>
              </a:spcAft>
              <a:buSzPts val="1920"/>
              <a:buNone/>
              <a:defRPr sz="2400" b="0">
                <a:solidFill>
                  <a:srgbClr val="86D1D8"/>
                </a:solidFill>
              </a:defRPr>
            </a:lvl1pPr>
            <a:lvl2pPr marL="914400" lvl="1" indent="-228600" algn="l">
              <a:lnSpc>
                <a:spcPct val="100000"/>
              </a:lnSpc>
              <a:spcBef>
                <a:spcPts val="1000"/>
              </a:spcBef>
              <a:spcAft>
                <a:spcPts val="0"/>
              </a:spcAft>
              <a:buSzPts val="1600"/>
              <a:buNone/>
              <a:defRPr sz="2000" b="1"/>
            </a:lvl2pPr>
            <a:lvl3pPr marL="1371600" lvl="2" indent="-228600" algn="l">
              <a:lnSpc>
                <a:spcPct val="100000"/>
              </a:lnSpc>
              <a:spcBef>
                <a:spcPts val="1000"/>
              </a:spcBef>
              <a:spcAft>
                <a:spcPts val="0"/>
              </a:spcAft>
              <a:buSzPts val="1440"/>
              <a:buNone/>
              <a:defRPr sz="1800" b="1"/>
            </a:lvl3pPr>
            <a:lvl4pPr marL="1828800" lvl="3" indent="-228600" algn="l">
              <a:lnSpc>
                <a:spcPct val="100000"/>
              </a:lnSpc>
              <a:spcBef>
                <a:spcPts val="1000"/>
              </a:spcBef>
              <a:spcAft>
                <a:spcPts val="0"/>
              </a:spcAft>
              <a:buSzPts val="1280"/>
              <a:buNone/>
              <a:defRPr sz="1600" b="1"/>
            </a:lvl4pPr>
            <a:lvl5pPr marL="2286000" lvl="4" indent="-228600" algn="l">
              <a:lnSpc>
                <a:spcPct val="100000"/>
              </a:lnSpc>
              <a:spcBef>
                <a:spcPts val="1000"/>
              </a:spcBef>
              <a:spcAft>
                <a:spcPts val="0"/>
              </a:spcAft>
              <a:buSzPts val="1280"/>
              <a:buNone/>
              <a:defRPr sz="1600" b="1"/>
            </a:lvl5pPr>
            <a:lvl6pPr marL="2743200" lvl="5" indent="-228600" algn="l">
              <a:lnSpc>
                <a:spcPct val="100000"/>
              </a:lnSpc>
              <a:spcBef>
                <a:spcPts val="1000"/>
              </a:spcBef>
              <a:spcAft>
                <a:spcPts val="0"/>
              </a:spcAft>
              <a:buSzPts val="1280"/>
              <a:buNone/>
              <a:defRPr sz="1600" b="1"/>
            </a:lvl6pPr>
            <a:lvl7pPr marL="3200400" lvl="6" indent="-228600" algn="l">
              <a:lnSpc>
                <a:spcPct val="100000"/>
              </a:lnSpc>
              <a:spcBef>
                <a:spcPts val="1000"/>
              </a:spcBef>
              <a:spcAft>
                <a:spcPts val="0"/>
              </a:spcAft>
              <a:buSzPts val="1280"/>
              <a:buNone/>
              <a:defRPr sz="1600" b="1"/>
            </a:lvl7pPr>
            <a:lvl8pPr marL="3657600" lvl="7" indent="-228600" algn="l">
              <a:lnSpc>
                <a:spcPct val="100000"/>
              </a:lnSpc>
              <a:spcBef>
                <a:spcPts val="1000"/>
              </a:spcBef>
              <a:spcAft>
                <a:spcPts val="0"/>
              </a:spcAft>
              <a:buSzPts val="1280"/>
              <a:buNone/>
              <a:defRPr sz="1600" b="1"/>
            </a:lvl8pPr>
            <a:lvl9pPr marL="4114800" lvl="8" indent="-228600" algn="l">
              <a:lnSpc>
                <a:spcPct val="100000"/>
              </a:lnSpc>
              <a:spcBef>
                <a:spcPts val="1000"/>
              </a:spcBef>
              <a:spcAft>
                <a:spcPts val="0"/>
              </a:spcAft>
              <a:buSzPts val="1280"/>
              <a:buNone/>
              <a:defRPr sz="1600" b="1"/>
            </a:lvl9pPr>
          </a:lstStyle>
          <a:p>
            <a:endParaRPr/>
          </a:p>
        </p:txBody>
      </p:sp>
      <p:sp>
        <p:nvSpPr>
          <p:cNvPr id="122" name="Google Shape;122;p30"/>
          <p:cNvSpPr>
            <a:spLocks noGrp="1"/>
          </p:cNvSpPr>
          <p:nvPr>
            <p:ph type="pic" idx="2"/>
          </p:nvPr>
        </p:nvSpPr>
        <p:spPr>
          <a:xfrm>
            <a:off x="652463" y="2209800"/>
            <a:ext cx="2940050" cy="1524000"/>
          </a:xfrm>
          <a:prstGeom prst="roundRect">
            <a:avLst>
              <a:gd name="adj" fmla="val 1858"/>
            </a:avLst>
          </a:prstGeom>
          <a:noFill/>
          <a:ln>
            <a:noFill/>
          </a:ln>
          <a:effectLst>
            <a:outerShdw blurRad="50800" dist="50800" dir="5400000" algn="tl" rotWithShape="0">
              <a:srgbClr val="000000">
                <a:alpha val="42352"/>
              </a:srgbClr>
            </a:outerShdw>
          </a:effectLst>
        </p:spPr>
      </p:sp>
      <p:sp>
        <p:nvSpPr>
          <p:cNvPr id="123" name="Google Shape;123;p30"/>
          <p:cNvSpPr txBox="1">
            <a:spLocks noGrp="1"/>
          </p:cNvSpPr>
          <p:nvPr>
            <p:ph type="body" idx="3"/>
          </p:nvPr>
        </p:nvSpPr>
        <p:spPr>
          <a:xfrm>
            <a:off x="652463" y="4827211"/>
            <a:ext cx="2940050" cy="659189"/>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SzPts val="1120"/>
              <a:buNone/>
              <a:defRPr sz="1400"/>
            </a:lvl1pPr>
            <a:lvl2pPr marL="914400" lvl="1" indent="-228600" algn="l">
              <a:lnSpc>
                <a:spcPct val="100000"/>
              </a:lnSpc>
              <a:spcBef>
                <a:spcPts val="1000"/>
              </a:spcBef>
              <a:spcAft>
                <a:spcPts val="0"/>
              </a:spcAft>
              <a:buSzPts val="960"/>
              <a:buNone/>
              <a:defRPr sz="1200"/>
            </a:lvl2pPr>
            <a:lvl3pPr marL="1371600" lvl="2" indent="-228600" algn="l">
              <a:lnSpc>
                <a:spcPct val="100000"/>
              </a:lnSpc>
              <a:spcBef>
                <a:spcPts val="1000"/>
              </a:spcBef>
              <a:spcAft>
                <a:spcPts val="0"/>
              </a:spcAft>
              <a:buSzPts val="800"/>
              <a:buNone/>
              <a:defRPr sz="1000"/>
            </a:lvl3pPr>
            <a:lvl4pPr marL="1828800" lvl="3" indent="-228600" algn="l">
              <a:lnSpc>
                <a:spcPct val="100000"/>
              </a:lnSpc>
              <a:spcBef>
                <a:spcPts val="1000"/>
              </a:spcBef>
              <a:spcAft>
                <a:spcPts val="0"/>
              </a:spcAft>
              <a:buSzPts val="720"/>
              <a:buNone/>
              <a:defRPr sz="900"/>
            </a:lvl4pPr>
            <a:lvl5pPr marL="2286000" lvl="4" indent="-228600" algn="l">
              <a:lnSpc>
                <a:spcPct val="100000"/>
              </a:lnSpc>
              <a:spcBef>
                <a:spcPts val="1000"/>
              </a:spcBef>
              <a:spcAft>
                <a:spcPts val="0"/>
              </a:spcAft>
              <a:buSzPts val="720"/>
              <a:buNone/>
              <a:defRPr sz="900"/>
            </a:lvl5pPr>
            <a:lvl6pPr marL="2743200" lvl="5" indent="-228600" algn="l">
              <a:lnSpc>
                <a:spcPct val="100000"/>
              </a:lnSpc>
              <a:spcBef>
                <a:spcPts val="1000"/>
              </a:spcBef>
              <a:spcAft>
                <a:spcPts val="0"/>
              </a:spcAft>
              <a:buSzPts val="720"/>
              <a:buNone/>
              <a:defRPr sz="900"/>
            </a:lvl6pPr>
            <a:lvl7pPr marL="3200400" lvl="6" indent="-228600" algn="l">
              <a:lnSpc>
                <a:spcPct val="100000"/>
              </a:lnSpc>
              <a:spcBef>
                <a:spcPts val="1000"/>
              </a:spcBef>
              <a:spcAft>
                <a:spcPts val="0"/>
              </a:spcAft>
              <a:buSzPts val="720"/>
              <a:buNone/>
              <a:defRPr sz="900"/>
            </a:lvl7pPr>
            <a:lvl8pPr marL="3657600" lvl="7" indent="-228600" algn="l">
              <a:lnSpc>
                <a:spcPct val="100000"/>
              </a:lnSpc>
              <a:spcBef>
                <a:spcPts val="1000"/>
              </a:spcBef>
              <a:spcAft>
                <a:spcPts val="0"/>
              </a:spcAft>
              <a:buSzPts val="720"/>
              <a:buNone/>
              <a:defRPr sz="900"/>
            </a:lvl8pPr>
            <a:lvl9pPr marL="4114800" lvl="8" indent="-228600" algn="l">
              <a:lnSpc>
                <a:spcPct val="100000"/>
              </a:lnSpc>
              <a:spcBef>
                <a:spcPts val="1000"/>
              </a:spcBef>
              <a:spcAft>
                <a:spcPts val="0"/>
              </a:spcAft>
              <a:buSzPts val="720"/>
              <a:buNone/>
              <a:defRPr sz="900"/>
            </a:lvl9pPr>
          </a:lstStyle>
          <a:p>
            <a:endParaRPr/>
          </a:p>
        </p:txBody>
      </p:sp>
      <p:sp>
        <p:nvSpPr>
          <p:cNvPr id="124" name="Google Shape;124;p30"/>
          <p:cNvSpPr txBox="1">
            <a:spLocks noGrp="1"/>
          </p:cNvSpPr>
          <p:nvPr>
            <p:ph type="body" idx="4"/>
          </p:nvPr>
        </p:nvSpPr>
        <p:spPr>
          <a:xfrm>
            <a:off x="3889375" y="4250949"/>
            <a:ext cx="2930525" cy="576262"/>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1000"/>
              </a:spcBef>
              <a:spcAft>
                <a:spcPts val="0"/>
              </a:spcAft>
              <a:buSzPts val="1920"/>
              <a:buNone/>
              <a:defRPr sz="2400" b="0">
                <a:solidFill>
                  <a:srgbClr val="86D1D8"/>
                </a:solidFill>
              </a:defRPr>
            </a:lvl1pPr>
            <a:lvl2pPr marL="914400" lvl="1" indent="-228600" algn="l">
              <a:lnSpc>
                <a:spcPct val="100000"/>
              </a:lnSpc>
              <a:spcBef>
                <a:spcPts val="1000"/>
              </a:spcBef>
              <a:spcAft>
                <a:spcPts val="0"/>
              </a:spcAft>
              <a:buSzPts val="1600"/>
              <a:buNone/>
              <a:defRPr sz="2000" b="1"/>
            </a:lvl2pPr>
            <a:lvl3pPr marL="1371600" lvl="2" indent="-228600" algn="l">
              <a:lnSpc>
                <a:spcPct val="100000"/>
              </a:lnSpc>
              <a:spcBef>
                <a:spcPts val="1000"/>
              </a:spcBef>
              <a:spcAft>
                <a:spcPts val="0"/>
              </a:spcAft>
              <a:buSzPts val="1440"/>
              <a:buNone/>
              <a:defRPr sz="1800" b="1"/>
            </a:lvl3pPr>
            <a:lvl4pPr marL="1828800" lvl="3" indent="-228600" algn="l">
              <a:lnSpc>
                <a:spcPct val="100000"/>
              </a:lnSpc>
              <a:spcBef>
                <a:spcPts val="1000"/>
              </a:spcBef>
              <a:spcAft>
                <a:spcPts val="0"/>
              </a:spcAft>
              <a:buSzPts val="1280"/>
              <a:buNone/>
              <a:defRPr sz="1600" b="1"/>
            </a:lvl4pPr>
            <a:lvl5pPr marL="2286000" lvl="4" indent="-228600" algn="l">
              <a:lnSpc>
                <a:spcPct val="100000"/>
              </a:lnSpc>
              <a:spcBef>
                <a:spcPts val="1000"/>
              </a:spcBef>
              <a:spcAft>
                <a:spcPts val="0"/>
              </a:spcAft>
              <a:buSzPts val="1280"/>
              <a:buNone/>
              <a:defRPr sz="1600" b="1"/>
            </a:lvl5pPr>
            <a:lvl6pPr marL="2743200" lvl="5" indent="-228600" algn="l">
              <a:lnSpc>
                <a:spcPct val="100000"/>
              </a:lnSpc>
              <a:spcBef>
                <a:spcPts val="1000"/>
              </a:spcBef>
              <a:spcAft>
                <a:spcPts val="0"/>
              </a:spcAft>
              <a:buSzPts val="1280"/>
              <a:buNone/>
              <a:defRPr sz="1600" b="1"/>
            </a:lvl6pPr>
            <a:lvl7pPr marL="3200400" lvl="6" indent="-228600" algn="l">
              <a:lnSpc>
                <a:spcPct val="100000"/>
              </a:lnSpc>
              <a:spcBef>
                <a:spcPts val="1000"/>
              </a:spcBef>
              <a:spcAft>
                <a:spcPts val="0"/>
              </a:spcAft>
              <a:buSzPts val="1280"/>
              <a:buNone/>
              <a:defRPr sz="1600" b="1"/>
            </a:lvl7pPr>
            <a:lvl8pPr marL="3657600" lvl="7" indent="-228600" algn="l">
              <a:lnSpc>
                <a:spcPct val="100000"/>
              </a:lnSpc>
              <a:spcBef>
                <a:spcPts val="1000"/>
              </a:spcBef>
              <a:spcAft>
                <a:spcPts val="0"/>
              </a:spcAft>
              <a:buSzPts val="1280"/>
              <a:buNone/>
              <a:defRPr sz="1600" b="1"/>
            </a:lvl8pPr>
            <a:lvl9pPr marL="4114800" lvl="8" indent="-228600" algn="l">
              <a:lnSpc>
                <a:spcPct val="100000"/>
              </a:lnSpc>
              <a:spcBef>
                <a:spcPts val="1000"/>
              </a:spcBef>
              <a:spcAft>
                <a:spcPts val="0"/>
              </a:spcAft>
              <a:buSzPts val="1280"/>
              <a:buNone/>
              <a:defRPr sz="1600" b="1"/>
            </a:lvl9pPr>
          </a:lstStyle>
          <a:p>
            <a:endParaRPr/>
          </a:p>
        </p:txBody>
      </p:sp>
      <p:sp>
        <p:nvSpPr>
          <p:cNvPr id="125" name="Google Shape;125;p30"/>
          <p:cNvSpPr>
            <a:spLocks noGrp="1"/>
          </p:cNvSpPr>
          <p:nvPr>
            <p:ph type="pic" idx="5"/>
          </p:nvPr>
        </p:nvSpPr>
        <p:spPr>
          <a:xfrm>
            <a:off x="3889374" y="2209800"/>
            <a:ext cx="2930525" cy="1524000"/>
          </a:xfrm>
          <a:prstGeom prst="roundRect">
            <a:avLst>
              <a:gd name="adj" fmla="val 1858"/>
            </a:avLst>
          </a:prstGeom>
          <a:noFill/>
          <a:ln>
            <a:noFill/>
          </a:ln>
          <a:effectLst>
            <a:outerShdw blurRad="50800" dist="50800" dir="5400000" algn="tl" rotWithShape="0">
              <a:srgbClr val="000000">
                <a:alpha val="42352"/>
              </a:srgbClr>
            </a:outerShdw>
          </a:effectLst>
        </p:spPr>
      </p:sp>
      <p:sp>
        <p:nvSpPr>
          <p:cNvPr id="126" name="Google Shape;126;p30"/>
          <p:cNvSpPr txBox="1">
            <a:spLocks noGrp="1"/>
          </p:cNvSpPr>
          <p:nvPr>
            <p:ph type="body" idx="6"/>
          </p:nvPr>
        </p:nvSpPr>
        <p:spPr>
          <a:xfrm>
            <a:off x="3888022" y="4827210"/>
            <a:ext cx="2934406" cy="659189"/>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SzPts val="1120"/>
              <a:buNone/>
              <a:defRPr sz="1400"/>
            </a:lvl1pPr>
            <a:lvl2pPr marL="914400" lvl="1" indent="-228600" algn="l">
              <a:lnSpc>
                <a:spcPct val="100000"/>
              </a:lnSpc>
              <a:spcBef>
                <a:spcPts val="1000"/>
              </a:spcBef>
              <a:spcAft>
                <a:spcPts val="0"/>
              </a:spcAft>
              <a:buSzPts val="960"/>
              <a:buNone/>
              <a:defRPr sz="1200"/>
            </a:lvl2pPr>
            <a:lvl3pPr marL="1371600" lvl="2" indent="-228600" algn="l">
              <a:lnSpc>
                <a:spcPct val="100000"/>
              </a:lnSpc>
              <a:spcBef>
                <a:spcPts val="1000"/>
              </a:spcBef>
              <a:spcAft>
                <a:spcPts val="0"/>
              </a:spcAft>
              <a:buSzPts val="800"/>
              <a:buNone/>
              <a:defRPr sz="1000"/>
            </a:lvl3pPr>
            <a:lvl4pPr marL="1828800" lvl="3" indent="-228600" algn="l">
              <a:lnSpc>
                <a:spcPct val="100000"/>
              </a:lnSpc>
              <a:spcBef>
                <a:spcPts val="1000"/>
              </a:spcBef>
              <a:spcAft>
                <a:spcPts val="0"/>
              </a:spcAft>
              <a:buSzPts val="720"/>
              <a:buNone/>
              <a:defRPr sz="900"/>
            </a:lvl4pPr>
            <a:lvl5pPr marL="2286000" lvl="4" indent="-228600" algn="l">
              <a:lnSpc>
                <a:spcPct val="100000"/>
              </a:lnSpc>
              <a:spcBef>
                <a:spcPts val="1000"/>
              </a:spcBef>
              <a:spcAft>
                <a:spcPts val="0"/>
              </a:spcAft>
              <a:buSzPts val="720"/>
              <a:buNone/>
              <a:defRPr sz="900"/>
            </a:lvl5pPr>
            <a:lvl6pPr marL="2743200" lvl="5" indent="-228600" algn="l">
              <a:lnSpc>
                <a:spcPct val="100000"/>
              </a:lnSpc>
              <a:spcBef>
                <a:spcPts val="1000"/>
              </a:spcBef>
              <a:spcAft>
                <a:spcPts val="0"/>
              </a:spcAft>
              <a:buSzPts val="720"/>
              <a:buNone/>
              <a:defRPr sz="900"/>
            </a:lvl6pPr>
            <a:lvl7pPr marL="3200400" lvl="6" indent="-228600" algn="l">
              <a:lnSpc>
                <a:spcPct val="100000"/>
              </a:lnSpc>
              <a:spcBef>
                <a:spcPts val="1000"/>
              </a:spcBef>
              <a:spcAft>
                <a:spcPts val="0"/>
              </a:spcAft>
              <a:buSzPts val="720"/>
              <a:buNone/>
              <a:defRPr sz="900"/>
            </a:lvl7pPr>
            <a:lvl8pPr marL="3657600" lvl="7" indent="-228600" algn="l">
              <a:lnSpc>
                <a:spcPct val="100000"/>
              </a:lnSpc>
              <a:spcBef>
                <a:spcPts val="1000"/>
              </a:spcBef>
              <a:spcAft>
                <a:spcPts val="0"/>
              </a:spcAft>
              <a:buSzPts val="720"/>
              <a:buNone/>
              <a:defRPr sz="900"/>
            </a:lvl8pPr>
            <a:lvl9pPr marL="4114800" lvl="8" indent="-228600" algn="l">
              <a:lnSpc>
                <a:spcPct val="100000"/>
              </a:lnSpc>
              <a:spcBef>
                <a:spcPts val="1000"/>
              </a:spcBef>
              <a:spcAft>
                <a:spcPts val="0"/>
              </a:spcAft>
              <a:buSzPts val="720"/>
              <a:buNone/>
              <a:defRPr sz="900"/>
            </a:lvl9pPr>
          </a:lstStyle>
          <a:p>
            <a:endParaRPr/>
          </a:p>
        </p:txBody>
      </p:sp>
      <p:sp>
        <p:nvSpPr>
          <p:cNvPr id="127" name="Google Shape;127;p30"/>
          <p:cNvSpPr txBox="1">
            <a:spLocks noGrp="1"/>
          </p:cNvSpPr>
          <p:nvPr>
            <p:ph type="body" idx="7"/>
          </p:nvPr>
        </p:nvSpPr>
        <p:spPr>
          <a:xfrm>
            <a:off x="7124700" y="4250949"/>
            <a:ext cx="2932113" cy="576262"/>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1000"/>
              </a:spcBef>
              <a:spcAft>
                <a:spcPts val="0"/>
              </a:spcAft>
              <a:buSzPts val="1920"/>
              <a:buNone/>
              <a:defRPr sz="2400" b="0">
                <a:solidFill>
                  <a:srgbClr val="86D1D8"/>
                </a:solidFill>
              </a:defRPr>
            </a:lvl1pPr>
            <a:lvl2pPr marL="914400" lvl="1" indent="-228600" algn="l">
              <a:lnSpc>
                <a:spcPct val="100000"/>
              </a:lnSpc>
              <a:spcBef>
                <a:spcPts val="1000"/>
              </a:spcBef>
              <a:spcAft>
                <a:spcPts val="0"/>
              </a:spcAft>
              <a:buSzPts val="1600"/>
              <a:buNone/>
              <a:defRPr sz="2000" b="1"/>
            </a:lvl2pPr>
            <a:lvl3pPr marL="1371600" lvl="2" indent="-228600" algn="l">
              <a:lnSpc>
                <a:spcPct val="100000"/>
              </a:lnSpc>
              <a:spcBef>
                <a:spcPts val="1000"/>
              </a:spcBef>
              <a:spcAft>
                <a:spcPts val="0"/>
              </a:spcAft>
              <a:buSzPts val="1440"/>
              <a:buNone/>
              <a:defRPr sz="1800" b="1"/>
            </a:lvl3pPr>
            <a:lvl4pPr marL="1828800" lvl="3" indent="-228600" algn="l">
              <a:lnSpc>
                <a:spcPct val="100000"/>
              </a:lnSpc>
              <a:spcBef>
                <a:spcPts val="1000"/>
              </a:spcBef>
              <a:spcAft>
                <a:spcPts val="0"/>
              </a:spcAft>
              <a:buSzPts val="1280"/>
              <a:buNone/>
              <a:defRPr sz="1600" b="1"/>
            </a:lvl4pPr>
            <a:lvl5pPr marL="2286000" lvl="4" indent="-228600" algn="l">
              <a:lnSpc>
                <a:spcPct val="100000"/>
              </a:lnSpc>
              <a:spcBef>
                <a:spcPts val="1000"/>
              </a:spcBef>
              <a:spcAft>
                <a:spcPts val="0"/>
              </a:spcAft>
              <a:buSzPts val="1280"/>
              <a:buNone/>
              <a:defRPr sz="1600" b="1"/>
            </a:lvl5pPr>
            <a:lvl6pPr marL="2743200" lvl="5" indent="-228600" algn="l">
              <a:lnSpc>
                <a:spcPct val="100000"/>
              </a:lnSpc>
              <a:spcBef>
                <a:spcPts val="1000"/>
              </a:spcBef>
              <a:spcAft>
                <a:spcPts val="0"/>
              </a:spcAft>
              <a:buSzPts val="1280"/>
              <a:buNone/>
              <a:defRPr sz="1600" b="1"/>
            </a:lvl6pPr>
            <a:lvl7pPr marL="3200400" lvl="6" indent="-228600" algn="l">
              <a:lnSpc>
                <a:spcPct val="100000"/>
              </a:lnSpc>
              <a:spcBef>
                <a:spcPts val="1000"/>
              </a:spcBef>
              <a:spcAft>
                <a:spcPts val="0"/>
              </a:spcAft>
              <a:buSzPts val="1280"/>
              <a:buNone/>
              <a:defRPr sz="1600" b="1"/>
            </a:lvl7pPr>
            <a:lvl8pPr marL="3657600" lvl="7" indent="-228600" algn="l">
              <a:lnSpc>
                <a:spcPct val="100000"/>
              </a:lnSpc>
              <a:spcBef>
                <a:spcPts val="1000"/>
              </a:spcBef>
              <a:spcAft>
                <a:spcPts val="0"/>
              </a:spcAft>
              <a:buSzPts val="1280"/>
              <a:buNone/>
              <a:defRPr sz="1600" b="1"/>
            </a:lvl8pPr>
            <a:lvl9pPr marL="4114800" lvl="8" indent="-228600" algn="l">
              <a:lnSpc>
                <a:spcPct val="100000"/>
              </a:lnSpc>
              <a:spcBef>
                <a:spcPts val="1000"/>
              </a:spcBef>
              <a:spcAft>
                <a:spcPts val="0"/>
              </a:spcAft>
              <a:buSzPts val="1280"/>
              <a:buNone/>
              <a:defRPr sz="1600" b="1"/>
            </a:lvl9pPr>
          </a:lstStyle>
          <a:p>
            <a:endParaRPr/>
          </a:p>
        </p:txBody>
      </p:sp>
      <p:sp>
        <p:nvSpPr>
          <p:cNvPr id="128" name="Google Shape;128;p30"/>
          <p:cNvSpPr>
            <a:spLocks noGrp="1"/>
          </p:cNvSpPr>
          <p:nvPr>
            <p:ph type="pic" idx="8"/>
          </p:nvPr>
        </p:nvSpPr>
        <p:spPr>
          <a:xfrm>
            <a:off x="7124699" y="2209800"/>
            <a:ext cx="2932113" cy="1524000"/>
          </a:xfrm>
          <a:prstGeom prst="roundRect">
            <a:avLst>
              <a:gd name="adj" fmla="val 1858"/>
            </a:avLst>
          </a:prstGeom>
          <a:noFill/>
          <a:ln>
            <a:noFill/>
          </a:ln>
          <a:effectLst>
            <a:outerShdw blurRad="50800" dist="50800" dir="5400000" algn="tl" rotWithShape="0">
              <a:srgbClr val="000000">
                <a:alpha val="42352"/>
              </a:srgbClr>
            </a:outerShdw>
          </a:effectLst>
        </p:spPr>
      </p:sp>
      <p:sp>
        <p:nvSpPr>
          <p:cNvPr id="129" name="Google Shape;129;p30"/>
          <p:cNvSpPr txBox="1">
            <a:spLocks noGrp="1"/>
          </p:cNvSpPr>
          <p:nvPr>
            <p:ph type="body" idx="9"/>
          </p:nvPr>
        </p:nvSpPr>
        <p:spPr>
          <a:xfrm>
            <a:off x="7124575" y="4827208"/>
            <a:ext cx="2935997" cy="659189"/>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SzPts val="1120"/>
              <a:buNone/>
              <a:defRPr sz="1400"/>
            </a:lvl1pPr>
            <a:lvl2pPr marL="914400" lvl="1" indent="-228600" algn="l">
              <a:lnSpc>
                <a:spcPct val="100000"/>
              </a:lnSpc>
              <a:spcBef>
                <a:spcPts val="1000"/>
              </a:spcBef>
              <a:spcAft>
                <a:spcPts val="0"/>
              </a:spcAft>
              <a:buSzPts val="960"/>
              <a:buNone/>
              <a:defRPr sz="1200"/>
            </a:lvl2pPr>
            <a:lvl3pPr marL="1371600" lvl="2" indent="-228600" algn="l">
              <a:lnSpc>
                <a:spcPct val="100000"/>
              </a:lnSpc>
              <a:spcBef>
                <a:spcPts val="1000"/>
              </a:spcBef>
              <a:spcAft>
                <a:spcPts val="0"/>
              </a:spcAft>
              <a:buSzPts val="800"/>
              <a:buNone/>
              <a:defRPr sz="1000"/>
            </a:lvl3pPr>
            <a:lvl4pPr marL="1828800" lvl="3" indent="-228600" algn="l">
              <a:lnSpc>
                <a:spcPct val="100000"/>
              </a:lnSpc>
              <a:spcBef>
                <a:spcPts val="1000"/>
              </a:spcBef>
              <a:spcAft>
                <a:spcPts val="0"/>
              </a:spcAft>
              <a:buSzPts val="720"/>
              <a:buNone/>
              <a:defRPr sz="900"/>
            </a:lvl4pPr>
            <a:lvl5pPr marL="2286000" lvl="4" indent="-228600" algn="l">
              <a:lnSpc>
                <a:spcPct val="100000"/>
              </a:lnSpc>
              <a:spcBef>
                <a:spcPts val="1000"/>
              </a:spcBef>
              <a:spcAft>
                <a:spcPts val="0"/>
              </a:spcAft>
              <a:buSzPts val="720"/>
              <a:buNone/>
              <a:defRPr sz="900"/>
            </a:lvl5pPr>
            <a:lvl6pPr marL="2743200" lvl="5" indent="-228600" algn="l">
              <a:lnSpc>
                <a:spcPct val="100000"/>
              </a:lnSpc>
              <a:spcBef>
                <a:spcPts val="1000"/>
              </a:spcBef>
              <a:spcAft>
                <a:spcPts val="0"/>
              </a:spcAft>
              <a:buSzPts val="720"/>
              <a:buNone/>
              <a:defRPr sz="900"/>
            </a:lvl6pPr>
            <a:lvl7pPr marL="3200400" lvl="6" indent="-228600" algn="l">
              <a:lnSpc>
                <a:spcPct val="100000"/>
              </a:lnSpc>
              <a:spcBef>
                <a:spcPts val="1000"/>
              </a:spcBef>
              <a:spcAft>
                <a:spcPts val="0"/>
              </a:spcAft>
              <a:buSzPts val="720"/>
              <a:buNone/>
              <a:defRPr sz="900"/>
            </a:lvl7pPr>
            <a:lvl8pPr marL="3657600" lvl="7" indent="-228600" algn="l">
              <a:lnSpc>
                <a:spcPct val="100000"/>
              </a:lnSpc>
              <a:spcBef>
                <a:spcPts val="1000"/>
              </a:spcBef>
              <a:spcAft>
                <a:spcPts val="0"/>
              </a:spcAft>
              <a:buSzPts val="720"/>
              <a:buNone/>
              <a:defRPr sz="900"/>
            </a:lvl8pPr>
            <a:lvl9pPr marL="4114800" lvl="8" indent="-228600" algn="l">
              <a:lnSpc>
                <a:spcPct val="100000"/>
              </a:lnSpc>
              <a:spcBef>
                <a:spcPts val="1000"/>
              </a:spcBef>
              <a:spcAft>
                <a:spcPts val="0"/>
              </a:spcAft>
              <a:buSzPts val="720"/>
              <a:buNone/>
              <a:defRPr sz="900"/>
            </a:lvl9pPr>
          </a:lstStyle>
          <a:p>
            <a:endParaRPr/>
          </a:p>
        </p:txBody>
      </p:sp>
      <p:cxnSp>
        <p:nvCxnSpPr>
          <p:cNvPr id="130" name="Google Shape;130;p30"/>
          <p:cNvCxnSpPr/>
          <p:nvPr/>
        </p:nvCxnSpPr>
        <p:spPr>
          <a:xfrm>
            <a:off x="3726142" y="2133600"/>
            <a:ext cx="0" cy="3962400"/>
          </a:xfrm>
          <a:prstGeom prst="straightConnector1">
            <a:avLst/>
          </a:prstGeom>
          <a:noFill/>
          <a:ln w="12700" cap="flat" cmpd="sng">
            <a:solidFill>
              <a:srgbClr val="86D1D8">
                <a:alpha val="40000"/>
              </a:srgbClr>
            </a:solidFill>
            <a:prstDash val="solid"/>
            <a:round/>
            <a:headEnd type="none" w="sm" len="sm"/>
            <a:tailEnd type="none" w="sm" len="sm"/>
          </a:ln>
        </p:spPr>
      </p:cxnSp>
      <p:cxnSp>
        <p:nvCxnSpPr>
          <p:cNvPr id="131" name="Google Shape;131;p30"/>
          <p:cNvCxnSpPr/>
          <p:nvPr/>
        </p:nvCxnSpPr>
        <p:spPr>
          <a:xfrm>
            <a:off x="6962227" y="2133600"/>
            <a:ext cx="0" cy="3966882"/>
          </a:xfrm>
          <a:prstGeom prst="straightConnector1">
            <a:avLst/>
          </a:prstGeom>
          <a:noFill/>
          <a:ln w="12700" cap="flat" cmpd="sng">
            <a:solidFill>
              <a:srgbClr val="86D1D8">
                <a:alpha val="40000"/>
              </a:srgbClr>
            </a:solidFill>
            <a:prstDash val="solid"/>
            <a:round/>
            <a:headEnd type="none" w="sm" len="sm"/>
            <a:tailEnd type="none" w="sm" len="sm"/>
          </a:ln>
        </p:spPr>
      </p:cxnSp>
      <p:sp>
        <p:nvSpPr>
          <p:cNvPr id="132" name="Google Shape;132;p30"/>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fld id="{5EC2AB6D-CBA9-4846-9DBF-B800CAD2A7F5}" type="datetime1">
              <a:rPr lang="en-US" smtClean="0"/>
              <a:t>5/13/2025</a:t>
            </a:fld>
            <a:endParaRPr/>
          </a:p>
        </p:txBody>
      </p:sp>
      <p:sp>
        <p:nvSpPr>
          <p:cNvPr id="133" name="Google Shape;133;p30"/>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4" name="Google Shape;134;p30"/>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marR="0" lvl="0"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1pPr>
            <a:lvl2pPr marL="0" marR="0" lvl="1"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L="0" marR="0" lvl="2"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3pPr>
            <a:lvl4pPr marL="0" marR="0" lvl="3"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4pPr>
            <a:lvl5pPr marL="0" marR="0" lvl="4"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5pPr>
            <a:lvl6pPr marL="0" marR="0" lvl="5"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6pPr>
            <a:lvl7pPr marL="0" marR="0" lvl="6"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7pPr>
            <a:lvl8pPr marL="0" marR="0" lvl="7"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8pPr>
            <a:lvl9pPr marL="0" marR="0" lvl="8"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matchingName="Title and Vertical Text" type="vertTx">
  <p:cSld name="VERTICAL_TEXT">
    <p:spTree>
      <p:nvGrpSpPr>
        <p:cNvPr id="1" name="Shape 135"/>
        <p:cNvGrpSpPr/>
        <p:nvPr/>
      </p:nvGrpSpPr>
      <p:grpSpPr>
        <a:xfrm>
          <a:off x="0" y="0"/>
          <a:ext cx="0" cy="0"/>
          <a:chOff x="0" y="0"/>
          <a:chExt cx="0" cy="0"/>
        </a:xfrm>
      </p:grpSpPr>
      <p:sp>
        <p:nvSpPr>
          <p:cNvPr id="136" name="Google Shape;136;p31"/>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Clr>
                <a:schemeClr val="lt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37" name="Google Shape;137;p31"/>
          <p:cNvSpPr txBox="1">
            <a:spLocks noGrp="1"/>
          </p:cNvSpPr>
          <p:nvPr>
            <p:ph type="body" idx="1"/>
          </p:nvPr>
        </p:nvSpPr>
        <p:spPr>
          <a:xfrm rot="5400000">
            <a:off x="3478842" y="-322612"/>
            <a:ext cx="4195481" cy="8946541"/>
          </a:xfrm>
          <a:prstGeom prst="rect">
            <a:avLst/>
          </a:prstGeom>
          <a:noFill/>
          <a:ln>
            <a:noFill/>
          </a:ln>
        </p:spPr>
        <p:txBody>
          <a:bodyPr spcFirstLastPara="1" wrap="square" lIns="91425" tIns="45700" rIns="91425" bIns="45700" anchor="t" anchorCtr="0">
            <a:normAutofit/>
          </a:bodyPr>
          <a:lstStyle>
            <a:lvl1pPr marL="457200" lvl="0" indent="-320040" algn="l">
              <a:lnSpc>
                <a:spcPct val="100000"/>
              </a:lnSpc>
              <a:spcBef>
                <a:spcPts val="1000"/>
              </a:spcBef>
              <a:spcAft>
                <a:spcPts val="0"/>
              </a:spcAft>
              <a:buSzPts val="1440"/>
              <a:buChar char="►"/>
              <a:defRPr/>
            </a:lvl1pPr>
            <a:lvl2pPr marL="914400" lvl="1" indent="-320040" algn="l">
              <a:lnSpc>
                <a:spcPct val="100000"/>
              </a:lnSpc>
              <a:spcBef>
                <a:spcPts val="1000"/>
              </a:spcBef>
              <a:spcAft>
                <a:spcPts val="0"/>
              </a:spcAft>
              <a:buSzPts val="1440"/>
              <a:buChar char="►"/>
              <a:defRPr/>
            </a:lvl2pPr>
            <a:lvl3pPr marL="1371600" lvl="2" indent="-320039" algn="l">
              <a:lnSpc>
                <a:spcPct val="100000"/>
              </a:lnSpc>
              <a:spcBef>
                <a:spcPts val="1000"/>
              </a:spcBef>
              <a:spcAft>
                <a:spcPts val="0"/>
              </a:spcAft>
              <a:buSzPts val="1440"/>
              <a:buChar char="►"/>
              <a:defRPr/>
            </a:lvl3pPr>
            <a:lvl4pPr marL="1828800" lvl="3" indent="-320039" algn="l">
              <a:lnSpc>
                <a:spcPct val="100000"/>
              </a:lnSpc>
              <a:spcBef>
                <a:spcPts val="1000"/>
              </a:spcBef>
              <a:spcAft>
                <a:spcPts val="0"/>
              </a:spcAft>
              <a:buSzPts val="1440"/>
              <a:buChar char="►"/>
              <a:defRPr/>
            </a:lvl4pPr>
            <a:lvl5pPr marL="2286000" lvl="4" indent="-320039" algn="l">
              <a:lnSpc>
                <a:spcPct val="100000"/>
              </a:lnSpc>
              <a:spcBef>
                <a:spcPts val="1000"/>
              </a:spcBef>
              <a:spcAft>
                <a:spcPts val="0"/>
              </a:spcAft>
              <a:buSzPts val="1440"/>
              <a:buChar char="►"/>
              <a:defRPr/>
            </a:lvl5pPr>
            <a:lvl6pPr marL="2743200" lvl="5" indent="-320039" algn="l">
              <a:lnSpc>
                <a:spcPct val="100000"/>
              </a:lnSpc>
              <a:spcBef>
                <a:spcPts val="1000"/>
              </a:spcBef>
              <a:spcAft>
                <a:spcPts val="0"/>
              </a:spcAft>
              <a:buSzPts val="1440"/>
              <a:buChar char="►"/>
              <a:defRPr/>
            </a:lvl6pPr>
            <a:lvl7pPr marL="3200400" lvl="6" indent="-320039" algn="l">
              <a:lnSpc>
                <a:spcPct val="100000"/>
              </a:lnSpc>
              <a:spcBef>
                <a:spcPts val="1000"/>
              </a:spcBef>
              <a:spcAft>
                <a:spcPts val="0"/>
              </a:spcAft>
              <a:buSzPts val="1440"/>
              <a:buChar char="►"/>
              <a:defRPr/>
            </a:lvl7pPr>
            <a:lvl8pPr marL="3657600" lvl="7" indent="-320040" algn="l">
              <a:lnSpc>
                <a:spcPct val="100000"/>
              </a:lnSpc>
              <a:spcBef>
                <a:spcPts val="1000"/>
              </a:spcBef>
              <a:spcAft>
                <a:spcPts val="0"/>
              </a:spcAft>
              <a:buSzPts val="1440"/>
              <a:buChar char="►"/>
              <a:defRPr/>
            </a:lvl8pPr>
            <a:lvl9pPr marL="4114800" lvl="8" indent="-320040" algn="l">
              <a:lnSpc>
                <a:spcPct val="100000"/>
              </a:lnSpc>
              <a:spcBef>
                <a:spcPts val="1000"/>
              </a:spcBef>
              <a:spcAft>
                <a:spcPts val="0"/>
              </a:spcAft>
              <a:buSzPts val="1440"/>
              <a:buChar char="►"/>
              <a:defRPr/>
            </a:lvl9pPr>
          </a:lstStyle>
          <a:p>
            <a:endParaRPr/>
          </a:p>
        </p:txBody>
      </p:sp>
      <p:sp>
        <p:nvSpPr>
          <p:cNvPr id="138" name="Google Shape;138;p31"/>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fld id="{50A62B12-62D7-4555-AE90-95725ECDD894}" type="datetime1">
              <a:rPr lang="en-US" smtClean="0"/>
              <a:t>5/13/2025</a:t>
            </a:fld>
            <a:endParaRPr/>
          </a:p>
        </p:txBody>
      </p:sp>
      <p:sp>
        <p:nvSpPr>
          <p:cNvPr id="139" name="Google Shape;139;p31"/>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0" name="Google Shape;140;p31"/>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marR="0" lvl="0"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1pPr>
            <a:lvl2pPr marL="0" marR="0" lvl="1"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L="0" marR="0" lvl="2"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3pPr>
            <a:lvl4pPr marL="0" marR="0" lvl="3"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4pPr>
            <a:lvl5pPr marL="0" marR="0" lvl="4"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5pPr>
            <a:lvl6pPr marL="0" marR="0" lvl="5"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6pPr>
            <a:lvl7pPr marL="0" marR="0" lvl="6"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7pPr>
            <a:lvl8pPr marL="0" marR="0" lvl="7"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8pPr>
            <a:lvl9pPr marL="0" marR="0" lvl="8"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141"/>
        <p:cNvGrpSpPr/>
        <p:nvPr/>
      </p:nvGrpSpPr>
      <p:grpSpPr>
        <a:xfrm>
          <a:off x="0" y="0"/>
          <a:ext cx="0" cy="0"/>
          <a:chOff x="0" y="0"/>
          <a:chExt cx="0" cy="0"/>
        </a:xfrm>
      </p:grpSpPr>
      <p:sp>
        <p:nvSpPr>
          <p:cNvPr id="142" name="Google Shape;142;p32"/>
          <p:cNvSpPr txBox="1">
            <a:spLocks noGrp="1"/>
          </p:cNvSpPr>
          <p:nvPr>
            <p:ph type="title"/>
          </p:nvPr>
        </p:nvSpPr>
        <p:spPr>
          <a:xfrm rot="5400000">
            <a:off x="6267450" y="2466975"/>
            <a:ext cx="5826125" cy="1752601"/>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Clr>
                <a:schemeClr val="lt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3" name="Google Shape;143;p32"/>
          <p:cNvSpPr txBox="1">
            <a:spLocks noGrp="1"/>
          </p:cNvSpPr>
          <p:nvPr>
            <p:ph type="body" idx="1"/>
          </p:nvPr>
        </p:nvSpPr>
        <p:spPr>
          <a:xfrm rot="5400000">
            <a:off x="1679576" y="-139699"/>
            <a:ext cx="5368924" cy="7423149"/>
          </a:xfrm>
          <a:prstGeom prst="rect">
            <a:avLst/>
          </a:prstGeom>
          <a:noFill/>
          <a:ln>
            <a:noFill/>
          </a:ln>
        </p:spPr>
        <p:txBody>
          <a:bodyPr spcFirstLastPara="1" wrap="square" lIns="91425" tIns="45700" rIns="91425" bIns="45700" anchor="t" anchorCtr="0">
            <a:normAutofit/>
          </a:bodyPr>
          <a:lstStyle>
            <a:lvl1pPr marL="457200" lvl="0" indent="-320040" algn="l">
              <a:lnSpc>
                <a:spcPct val="100000"/>
              </a:lnSpc>
              <a:spcBef>
                <a:spcPts val="1000"/>
              </a:spcBef>
              <a:spcAft>
                <a:spcPts val="0"/>
              </a:spcAft>
              <a:buSzPts val="1440"/>
              <a:buChar char="►"/>
              <a:defRPr/>
            </a:lvl1pPr>
            <a:lvl2pPr marL="914400" lvl="1" indent="-320040" algn="l">
              <a:lnSpc>
                <a:spcPct val="100000"/>
              </a:lnSpc>
              <a:spcBef>
                <a:spcPts val="1000"/>
              </a:spcBef>
              <a:spcAft>
                <a:spcPts val="0"/>
              </a:spcAft>
              <a:buSzPts val="1440"/>
              <a:buChar char="►"/>
              <a:defRPr/>
            </a:lvl2pPr>
            <a:lvl3pPr marL="1371600" lvl="2" indent="-320039" algn="l">
              <a:lnSpc>
                <a:spcPct val="100000"/>
              </a:lnSpc>
              <a:spcBef>
                <a:spcPts val="1000"/>
              </a:spcBef>
              <a:spcAft>
                <a:spcPts val="0"/>
              </a:spcAft>
              <a:buSzPts val="1440"/>
              <a:buChar char="►"/>
              <a:defRPr/>
            </a:lvl3pPr>
            <a:lvl4pPr marL="1828800" lvl="3" indent="-320039" algn="l">
              <a:lnSpc>
                <a:spcPct val="100000"/>
              </a:lnSpc>
              <a:spcBef>
                <a:spcPts val="1000"/>
              </a:spcBef>
              <a:spcAft>
                <a:spcPts val="0"/>
              </a:spcAft>
              <a:buSzPts val="1440"/>
              <a:buChar char="►"/>
              <a:defRPr/>
            </a:lvl4pPr>
            <a:lvl5pPr marL="2286000" lvl="4" indent="-320039" algn="l">
              <a:lnSpc>
                <a:spcPct val="100000"/>
              </a:lnSpc>
              <a:spcBef>
                <a:spcPts val="1000"/>
              </a:spcBef>
              <a:spcAft>
                <a:spcPts val="0"/>
              </a:spcAft>
              <a:buSzPts val="1440"/>
              <a:buChar char="►"/>
              <a:defRPr/>
            </a:lvl5pPr>
            <a:lvl6pPr marL="2743200" lvl="5" indent="-320039" algn="l">
              <a:lnSpc>
                <a:spcPct val="100000"/>
              </a:lnSpc>
              <a:spcBef>
                <a:spcPts val="1000"/>
              </a:spcBef>
              <a:spcAft>
                <a:spcPts val="0"/>
              </a:spcAft>
              <a:buSzPts val="1440"/>
              <a:buChar char="►"/>
              <a:defRPr/>
            </a:lvl6pPr>
            <a:lvl7pPr marL="3200400" lvl="6" indent="-320039" algn="l">
              <a:lnSpc>
                <a:spcPct val="100000"/>
              </a:lnSpc>
              <a:spcBef>
                <a:spcPts val="1000"/>
              </a:spcBef>
              <a:spcAft>
                <a:spcPts val="0"/>
              </a:spcAft>
              <a:buSzPts val="1440"/>
              <a:buChar char="►"/>
              <a:defRPr/>
            </a:lvl7pPr>
            <a:lvl8pPr marL="3657600" lvl="7" indent="-320040" algn="l">
              <a:lnSpc>
                <a:spcPct val="100000"/>
              </a:lnSpc>
              <a:spcBef>
                <a:spcPts val="1000"/>
              </a:spcBef>
              <a:spcAft>
                <a:spcPts val="0"/>
              </a:spcAft>
              <a:buSzPts val="1440"/>
              <a:buChar char="►"/>
              <a:defRPr/>
            </a:lvl8pPr>
            <a:lvl9pPr marL="4114800" lvl="8" indent="-320040" algn="l">
              <a:lnSpc>
                <a:spcPct val="100000"/>
              </a:lnSpc>
              <a:spcBef>
                <a:spcPts val="1000"/>
              </a:spcBef>
              <a:spcAft>
                <a:spcPts val="0"/>
              </a:spcAft>
              <a:buSzPts val="1440"/>
              <a:buChar char="►"/>
              <a:defRPr/>
            </a:lvl9pPr>
          </a:lstStyle>
          <a:p>
            <a:endParaRPr/>
          </a:p>
        </p:txBody>
      </p:sp>
      <p:sp>
        <p:nvSpPr>
          <p:cNvPr id="144" name="Google Shape;144;p32"/>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fld id="{064A44D5-124D-415E-8670-38F5F348C275}" type="datetime1">
              <a:rPr lang="en-US" smtClean="0"/>
              <a:t>5/13/2025</a:t>
            </a:fld>
            <a:endParaRPr/>
          </a:p>
        </p:txBody>
      </p:sp>
      <p:sp>
        <p:nvSpPr>
          <p:cNvPr id="145" name="Google Shape;145;p32"/>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46" name="Google Shape;146;p32"/>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marR="0" lvl="0"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1pPr>
            <a:lvl2pPr marL="0" marR="0" lvl="1"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L="0" marR="0" lvl="2"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3pPr>
            <a:lvl4pPr marL="0" marR="0" lvl="3"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4pPr>
            <a:lvl5pPr marL="0" marR="0" lvl="4"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5pPr>
            <a:lvl6pPr marL="0" marR="0" lvl="5"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6pPr>
            <a:lvl7pPr marL="0" marR="0" lvl="6"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7pPr>
            <a:lvl8pPr marL="0" marR="0" lvl="7"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8pPr>
            <a:lvl9pPr marL="0" marR="0" lvl="8"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matchingName="Title and Content" type="obj">
  <p:cSld name="OBJECT">
    <p:spTree>
      <p:nvGrpSpPr>
        <p:cNvPr id="1" name="Shape 32"/>
        <p:cNvGrpSpPr/>
        <p:nvPr/>
      </p:nvGrpSpPr>
      <p:grpSpPr>
        <a:xfrm>
          <a:off x="0" y="0"/>
          <a:ext cx="0" cy="0"/>
          <a:chOff x="0" y="0"/>
          <a:chExt cx="0" cy="0"/>
        </a:xfrm>
      </p:grpSpPr>
      <p:sp>
        <p:nvSpPr>
          <p:cNvPr id="33" name="Google Shape;33;p18"/>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Clr>
                <a:schemeClr val="lt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18"/>
          <p:cNvSpPr txBox="1">
            <a:spLocks noGrp="1"/>
          </p:cNvSpPr>
          <p:nvPr>
            <p:ph type="body" idx="1"/>
          </p:nvPr>
        </p:nvSpPr>
        <p:spPr>
          <a:xfrm>
            <a:off x="1103312" y="2052918"/>
            <a:ext cx="8946541" cy="4195481"/>
          </a:xfrm>
          <a:prstGeom prst="rect">
            <a:avLst/>
          </a:prstGeom>
          <a:noFill/>
          <a:ln>
            <a:noFill/>
          </a:ln>
        </p:spPr>
        <p:txBody>
          <a:bodyPr spcFirstLastPara="1" wrap="square" lIns="91425" tIns="45700" rIns="91425" bIns="45700" anchor="t" anchorCtr="0">
            <a:normAutofit/>
          </a:bodyPr>
          <a:lstStyle>
            <a:lvl1pPr marL="457200" lvl="0" indent="-320040" algn="l">
              <a:lnSpc>
                <a:spcPct val="100000"/>
              </a:lnSpc>
              <a:spcBef>
                <a:spcPts val="1000"/>
              </a:spcBef>
              <a:spcAft>
                <a:spcPts val="0"/>
              </a:spcAft>
              <a:buSzPts val="1440"/>
              <a:buChar char="►"/>
              <a:defRPr/>
            </a:lvl1pPr>
            <a:lvl2pPr marL="914400" lvl="1" indent="-320040" algn="l">
              <a:lnSpc>
                <a:spcPct val="100000"/>
              </a:lnSpc>
              <a:spcBef>
                <a:spcPts val="1000"/>
              </a:spcBef>
              <a:spcAft>
                <a:spcPts val="0"/>
              </a:spcAft>
              <a:buSzPts val="1440"/>
              <a:buChar char="►"/>
              <a:defRPr/>
            </a:lvl2pPr>
            <a:lvl3pPr marL="1371600" lvl="2" indent="-320039" algn="l">
              <a:lnSpc>
                <a:spcPct val="100000"/>
              </a:lnSpc>
              <a:spcBef>
                <a:spcPts val="1000"/>
              </a:spcBef>
              <a:spcAft>
                <a:spcPts val="0"/>
              </a:spcAft>
              <a:buSzPts val="1440"/>
              <a:buChar char="►"/>
              <a:defRPr/>
            </a:lvl3pPr>
            <a:lvl4pPr marL="1828800" lvl="3" indent="-320039" algn="l">
              <a:lnSpc>
                <a:spcPct val="100000"/>
              </a:lnSpc>
              <a:spcBef>
                <a:spcPts val="1000"/>
              </a:spcBef>
              <a:spcAft>
                <a:spcPts val="0"/>
              </a:spcAft>
              <a:buSzPts val="1440"/>
              <a:buChar char="►"/>
              <a:defRPr/>
            </a:lvl4pPr>
            <a:lvl5pPr marL="2286000" lvl="4" indent="-320039" algn="l">
              <a:lnSpc>
                <a:spcPct val="100000"/>
              </a:lnSpc>
              <a:spcBef>
                <a:spcPts val="1000"/>
              </a:spcBef>
              <a:spcAft>
                <a:spcPts val="0"/>
              </a:spcAft>
              <a:buSzPts val="1440"/>
              <a:buChar char="►"/>
              <a:defRPr/>
            </a:lvl5pPr>
            <a:lvl6pPr marL="2743200" lvl="5" indent="-320039" algn="l">
              <a:lnSpc>
                <a:spcPct val="100000"/>
              </a:lnSpc>
              <a:spcBef>
                <a:spcPts val="1000"/>
              </a:spcBef>
              <a:spcAft>
                <a:spcPts val="0"/>
              </a:spcAft>
              <a:buSzPts val="1440"/>
              <a:buChar char="►"/>
              <a:defRPr/>
            </a:lvl6pPr>
            <a:lvl7pPr marL="3200400" lvl="6" indent="-320039" algn="l">
              <a:lnSpc>
                <a:spcPct val="100000"/>
              </a:lnSpc>
              <a:spcBef>
                <a:spcPts val="1000"/>
              </a:spcBef>
              <a:spcAft>
                <a:spcPts val="0"/>
              </a:spcAft>
              <a:buSzPts val="1440"/>
              <a:buChar char="►"/>
              <a:defRPr/>
            </a:lvl7pPr>
            <a:lvl8pPr marL="3657600" lvl="7" indent="-320040" algn="l">
              <a:lnSpc>
                <a:spcPct val="100000"/>
              </a:lnSpc>
              <a:spcBef>
                <a:spcPts val="1000"/>
              </a:spcBef>
              <a:spcAft>
                <a:spcPts val="0"/>
              </a:spcAft>
              <a:buSzPts val="1440"/>
              <a:buChar char="►"/>
              <a:defRPr/>
            </a:lvl8pPr>
            <a:lvl9pPr marL="4114800" lvl="8" indent="-320040" algn="l">
              <a:lnSpc>
                <a:spcPct val="100000"/>
              </a:lnSpc>
              <a:spcBef>
                <a:spcPts val="1000"/>
              </a:spcBef>
              <a:spcAft>
                <a:spcPts val="0"/>
              </a:spcAft>
              <a:buSzPts val="1440"/>
              <a:buChar char="►"/>
              <a:defRPr/>
            </a:lvl9pPr>
          </a:lstStyle>
          <a:p>
            <a:endParaRPr/>
          </a:p>
        </p:txBody>
      </p:sp>
      <p:sp>
        <p:nvSpPr>
          <p:cNvPr id="35" name="Google Shape;35;p18"/>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fld id="{A7B33D48-5230-4CF5-AAE8-584371660344}" type="datetime1">
              <a:rPr lang="en-US" smtClean="0"/>
              <a:t>5/13/2025</a:t>
            </a:fld>
            <a:endParaRPr/>
          </a:p>
        </p:txBody>
      </p:sp>
      <p:sp>
        <p:nvSpPr>
          <p:cNvPr id="36" name="Google Shape;36;p18"/>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18"/>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marR="0" lvl="0"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1pPr>
            <a:lvl2pPr marL="0" marR="0" lvl="1"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L="0" marR="0" lvl="2"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3pPr>
            <a:lvl4pPr marL="0" marR="0" lvl="3"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4pPr>
            <a:lvl5pPr marL="0" marR="0" lvl="4"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5pPr>
            <a:lvl6pPr marL="0" marR="0" lvl="5"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6pPr>
            <a:lvl7pPr marL="0" marR="0" lvl="6"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7pPr>
            <a:lvl8pPr marL="0" marR="0" lvl="7"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8pPr>
            <a:lvl9pPr marL="0" marR="0" lvl="8"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spTree>
      <p:nvGrpSpPr>
        <p:cNvPr id="1" name="Shape 38"/>
        <p:cNvGrpSpPr/>
        <p:nvPr/>
      </p:nvGrpSpPr>
      <p:grpSpPr>
        <a:xfrm>
          <a:off x="0" y="0"/>
          <a:ext cx="0" cy="0"/>
          <a:chOff x="0" y="0"/>
          <a:chExt cx="0" cy="0"/>
        </a:xfrm>
      </p:grpSpPr>
      <p:sp>
        <p:nvSpPr>
          <p:cNvPr id="39" name="Google Shape;39;p19"/>
          <p:cNvSpPr txBox="1">
            <a:spLocks noGrp="1"/>
          </p:cNvSpPr>
          <p:nvPr>
            <p:ph type="title"/>
          </p:nvPr>
        </p:nvSpPr>
        <p:spPr>
          <a:xfrm>
            <a:off x="1154956" y="2861733"/>
            <a:ext cx="8825657" cy="1915647"/>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Clr>
                <a:schemeClr val="lt2"/>
              </a:buClr>
              <a:buSzPts val="4000"/>
              <a:buFont typeface="Century Gothic"/>
              <a:buNone/>
              <a:defRPr sz="4000" b="0" cap="none"/>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19"/>
          <p:cNvSpPr txBox="1">
            <a:spLocks noGrp="1"/>
          </p:cNvSpPr>
          <p:nvPr>
            <p:ph type="body" idx="1"/>
          </p:nvPr>
        </p:nvSpPr>
        <p:spPr>
          <a:xfrm>
            <a:off x="1154955" y="4777381"/>
            <a:ext cx="8825658" cy="86040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SzPts val="1600"/>
              <a:buNone/>
              <a:defRPr sz="2000" cap="none">
                <a:solidFill>
                  <a:srgbClr val="86D1D8"/>
                </a:solidFill>
              </a:defRPr>
            </a:lvl1pPr>
            <a:lvl2pPr marL="914400" lvl="1" indent="-228600" algn="l">
              <a:lnSpc>
                <a:spcPct val="100000"/>
              </a:lnSpc>
              <a:spcBef>
                <a:spcPts val="1000"/>
              </a:spcBef>
              <a:spcAft>
                <a:spcPts val="0"/>
              </a:spcAft>
              <a:buSzPts val="1440"/>
              <a:buNone/>
              <a:defRPr sz="1800">
                <a:solidFill>
                  <a:schemeClr val="lt1"/>
                </a:solidFill>
              </a:defRPr>
            </a:lvl2pPr>
            <a:lvl3pPr marL="1371600" lvl="2" indent="-228600" algn="l">
              <a:lnSpc>
                <a:spcPct val="100000"/>
              </a:lnSpc>
              <a:spcBef>
                <a:spcPts val="1000"/>
              </a:spcBef>
              <a:spcAft>
                <a:spcPts val="0"/>
              </a:spcAft>
              <a:buSzPts val="1280"/>
              <a:buNone/>
              <a:defRPr sz="1600">
                <a:solidFill>
                  <a:schemeClr val="lt1"/>
                </a:solidFill>
              </a:defRPr>
            </a:lvl3pPr>
            <a:lvl4pPr marL="1828800" lvl="3" indent="-228600" algn="l">
              <a:lnSpc>
                <a:spcPct val="100000"/>
              </a:lnSpc>
              <a:spcBef>
                <a:spcPts val="1000"/>
              </a:spcBef>
              <a:spcAft>
                <a:spcPts val="0"/>
              </a:spcAft>
              <a:buSzPts val="1120"/>
              <a:buNone/>
              <a:defRPr sz="1400">
                <a:solidFill>
                  <a:schemeClr val="lt1"/>
                </a:solidFill>
              </a:defRPr>
            </a:lvl4pPr>
            <a:lvl5pPr marL="2286000" lvl="4" indent="-228600" algn="l">
              <a:lnSpc>
                <a:spcPct val="100000"/>
              </a:lnSpc>
              <a:spcBef>
                <a:spcPts val="1000"/>
              </a:spcBef>
              <a:spcAft>
                <a:spcPts val="0"/>
              </a:spcAft>
              <a:buSzPts val="1120"/>
              <a:buNone/>
              <a:defRPr sz="1400">
                <a:solidFill>
                  <a:schemeClr val="lt1"/>
                </a:solidFill>
              </a:defRPr>
            </a:lvl5pPr>
            <a:lvl6pPr marL="2743200" lvl="5" indent="-228600" algn="l">
              <a:lnSpc>
                <a:spcPct val="100000"/>
              </a:lnSpc>
              <a:spcBef>
                <a:spcPts val="1000"/>
              </a:spcBef>
              <a:spcAft>
                <a:spcPts val="0"/>
              </a:spcAft>
              <a:buSzPts val="1120"/>
              <a:buNone/>
              <a:defRPr sz="1400">
                <a:solidFill>
                  <a:schemeClr val="lt1"/>
                </a:solidFill>
              </a:defRPr>
            </a:lvl6pPr>
            <a:lvl7pPr marL="3200400" lvl="6" indent="-228600" algn="l">
              <a:lnSpc>
                <a:spcPct val="100000"/>
              </a:lnSpc>
              <a:spcBef>
                <a:spcPts val="1000"/>
              </a:spcBef>
              <a:spcAft>
                <a:spcPts val="0"/>
              </a:spcAft>
              <a:buSzPts val="1120"/>
              <a:buNone/>
              <a:defRPr sz="1400">
                <a:solidFill>
                  <a:schemeClr val="lt1"/>
                </a:solidFill>
              </a:defRPr>
            </a:lvl7pPr>
            <a:lvl8pPr marL="3657600" lvl="7" indent="-228600" algn="l">
              <a:lnSpc>
                <a:spcPct val="100000"/>
              </a:lnSpc>
              <a:spcBef>
                <a:spcPts val="1000"/>
              </a:spcBef>
              <a:spcAft>
                <a:spcPts val="0"/>
              </a:spcAft>
              <a:buSzPts val="1120"/>
              <a:buNone/>
              <a:defRPr sz="1400">
                <a:solidFill>
                  <a:schemeClr val="lt1"/>
                </a:solidFill>
              </a:defRPr>
            </a:lvl8pPr>
            <a:lvl9pPr marL="4114800" lvl="8" indent="-228600" algn="l">
              <a:lnSpc>
                <a:spcPct val="100000"/>
              </a:lnSpc>
              <a:spcBef>
                <a:spcPts val="1000"/>
              </a:spcBef>
              <a:spcAft>
                <a:spcPts val="0"/>
              </a:spcAft>
              <a:buSzPts val="1120"/>
              <a:buNone/>
              <a:defRPr sz="1400">
                <a:solidFill>
                  <a:schemeClr val="lt1"/>
                </a:solidFill>
              </a:defRPr>
            </a:lvl9pPr>
          </a:lstStyle>
          <a:p>
            <a:endParaRPr/>
          </a:p>
        </p:txBody>
      </p:sp>
      <p:sp>
        <p:nvSpPr>
          <p:cNvPr id="41" name="Google Shape;41;p19"/>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fld id="{37F7E032-DC15-449D-AEC3-E9B28CF00CC7}" type="datetime1">
              <a:rPr lang="en-US" smtClean="0"/>
              <a:t>5/13/2025</a:t>
            </a:fld>
            <a:endParaRPr/>
          </a:p>
        </p:txBody>
      </p:sp>
      <p:sp>
        <p:nvSpPr>
          <p:cNvPr id="42" name="Google Shape;42;p19"/>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19"/>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marR="0" lvl="0"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1pPr>
            <a:lvl2pPr marL="0" marR="0" lvl="1"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L="0" marR="0" lvl="2"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3pPr>
            <a:lvl4pPr marL="0" marR="0" lvl="3"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4pPr>
            <a:lvl5pPr marL="0" marR="0" lvl="4"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5pPr>
            <a:lvl6pPr marL="0" marR="0" lvl="5"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6pPr>
            <a:lvl7pPr marL="0" marR="0" lvl="6"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7pPr>
            <a:lvl8pPr marL="0" marR="0" lvl="7"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8pPr>
            <a:lvl9pPr marL="0" marR="0" lvl="8"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Two Content" type="twoObj">
  <p:cSld name="TWO_OBJECTS">
    <p:spTree>
      <p:nvGrpSpPr>
        <p:cNvPr id="1" name="Shape 44"/>
        <p:cNvGrpSpPr/>
        <p:nvPr/>
      </p:nvGrpSpPr>
      <p:grpSpPr>
        <a:xfrm>
          <a:off x="0" y="0"/>
          <a:ext cx="0" cy="0"/>
          <a:chOff x="0" y="0"/>
          <a:chExt cx="0" cy="0"/>
        </a:xfrm>
      </p:grpSpPr>
      <p:sp>
        <p:nvSpPr>
          <p:cNvPr id="45" name="Google Shape;45;p20"/>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Clr>
                <a:schemeClr val="lt2"/>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20"/>
          <p:cNvSpPr txBox="1">
            <a:spLocks noGrp="1"/>
          </p:cNvSpPr>
          <p:nvPr>
            <p:ph type="body" idx="1"/>
          </p:nvPr>
        </p:nvSpPr>
        <p:spPr>
          <a:xfrm>
            <a:off x="1103312" y="2060575"/>
            <a:ext cx="4396339" cy="4195763"/>
          </a:xfrm>
          <a:prstGeom prst="rect">
            <a:avLst/>
          </a:prstGeom>
          <a:noFill/>
          <a:ln>
            <a:noFill/>
          </a:ln>
        </p:spPr>
        <p:txBody>
          <a:bodyPr spcFirstLastPara="1" wrap="square" lIns="91425" tIns="45700" rIns="91425" bIns="45700" anchor="t" anchorCtr="0">
            <a:normAutofit/>
          </a:bodyPr>
          <a:lstStyle>
            <a:lvl1pPr marL="457200" lvl="0" indent="-320040" algn="l">
              <a:lnSpc>
                <a:spcPct val="100000"/>
              </a:lnSpc>
              <a:spcBef>
                <a:spcPts val="1000"/>
              </a:spcBef>
              <a:spcAft>
                <a:spcPts val="0"/>
              </a:spcAft>
              <a:buSzPts val="1440"/>
              <a:buChar char="►"/>
              <a:defRPr sz="1800"/>
            </a:lvl1pPr>
            <a:lvl2pPr marL="914400" lvl="1" indent="-309880" algn="l">
              <a:lnSpc>
                <a:spcPct val="100000"/>
              </a:lnSpc>
              <a:spcBef>
                <a:spcPts val="1000"/>
              </a:spcBef>
              <a:spcAft>
                <a:spcPts val="0"/>
              </a:spcAft>
              <a:buSzPts val="1280"/>
              <a:buChar char="►"/>
              <a:defRPr sz="1600"/>
            </a:lvl2pPr>
            <a:lvl3pPr marL="1371600" lvl="2" indent="-299719" algn="l">
              <a:lnSpc>
                <a:spcPct val="100000"/>
              </a:lnSpc>
              <a:spcBef>
                <a:spcPts val="1000"/>
              </a:spcBef>
              <a:spcAft>
                <a:spcPts val="0"/>
              </a:spcAft>
              <a:buSzPts val="1120"/>
              <a:buChar char="►"/>
              <a:defRPr sz="1400"/>
            </a:lvl3pPr>
            <a:lvl4pPr marL="1828800" lvl="3" indent="-289560" algn="l">
              <a:lnSpc>
                <a:spcPct val="100000"/>
              </a:lnSpc>
              <a:spcBef>
                <a:spcPts val="1000"/>
              </a:spcBef>
              <a:spcAft>
                <a:spcPts val="0"/>
              </a:spcAft>
              <a:buSzPts val="960"/>
              <a:buChar char="►"/>
              <a:defRPr sz="1200"/>
            </a:lvl4pPr>
            <a:lvl5pPr marL="2286000" lvl="4" indent="-289560" algn="l">
              <a:lnSpc>
                <a:spcPct val="100000"/>
              </a:lnSpc>
              <a:spcBef>
                <a:spcPts val="1000"/>
              </a:spcBef>
              <a:spcAft>
                <a:spcPts val="0"/>
              </a:spcAft>
              <a:buSzPts val="960"/>
              <a:buChar char="►"/>
              <a:defRPr sz="1200"/>
            </a:lvl5pPr>
            <a:lvl6pPr marL="2743200" lvl="5" indent="-289560" algn="l">
              <a:lnSpc>
                <a:spcPct val="100000"/>
              </a:lnSpc>
              <a:spcBef>
                <a:spcPts val="1000"/>
              </a:spcBef>
              <a:spcAft>
                <a:spcPts val="0"/>
              </a:spcAft>
              <a:buSzPts val="960"/>
              <a:buChar char="►"/>
              <a:defRPr sz="1200"/>
            </a:lvl6pPr>
            <a:lvl7pPr marL="3200400" lvl="6" indent="-289560" algn="l">
              <a:lnSpc>
                <a:spcPct val="100000"/>
              </a:lnSpc>
              <a:spcBef>
                <a:spcPts val="1000"/>
              </a:spcBef>
              <a:spcAft>
                <a:spcPts val="0"/>
              </a:spcAft>
              <a:buSzPts val="960"/>
              <a:buChar char="►"/>
              <a:defRPr sz="1200"/>
            </a:lvl7pPr>
            <a:lvl8pPr marL="3657600" lvl="7" indent="-289559" algn="l">
              <a:lnSpc>
                <a:spcPct val="100000"/>
              </a:lnSpc>
              <a:spcBef>
                <a:spcPts val="1000"/>
              </a:spcBef>
              <a:spcAft>
                <a:spcPts val="0"/>
              </a:spcAft>
              <a:buSzPts val="960"/>
              <a:buChar char="►"/>
              <a:defRPr sz="1200"/>
            </a:lvl8pPr>
            <a:lvl9pPr marL="4114800" lvl="8" indent="-289559" algn="l">
              <a:lnSpc>
                <a:spcPct val="100000"/>
              </a:lnSpc>
              <a:spcBef>
                <a:spcPts val="1000"/>
              </a:spcBef>
              <a:spcAft>
                <a:spcPts val="0"/>
              </a:spcAft>
              <a:buSzPts val="960"/>
              <a:buChar char="►"/>
              <a:defRPr sz="1200"/>
            </a:lvl9pPr>
          </a:lstStyle>
          <a:p>
            <a:endParaRPr/>
          </a:p>
        </p:txBody>
      </p:sp>
      <p:sp>
        <p:nvSpPr>
          <p:cNvPr id="47" name="Google Shape;47;p20"/>
          <p:cNvSpPr txBox="1">
            <a:spLocks noGrp="1"/>
          </p:cNvSpPr>
          <p:nvPr>
            <p:ph type="body" idx="2"/>
          </p:nvPr>
        </p:nvSpPr>
        <p:spPr>
          <a:xfrm>
            <a:off x="5654493" y="2056092"/>
            <a:ext cx="4396341" cy="4200245"/>
          </a:xfrm>
          <a:prstGeom prst="rect">
            <a:avLst/>
          </a:prstGeom>
          <a:noFill/>
          <a:ln>
            <a:noFill/>
          </a:ln>
        </p:spPr>
        <p:txBody>
          <a:bodyPr spcFirstLastPara="1" wrap="square" lIns="91425" tIns="45700" rIns="91425" bIns="45700" anchor="t" anchorCtr="0">
            <a:normAutofit/>
          </a:bodyPr>
          <a:lstStyle>
            <a:lvl1pPr marL="457200" lvl="0" indent="-320040" algn="l">
              <a:lnSpc>
                <a:spcPct val="100000"/>
              </a:lnSpc>
              <a:spcBef>
                <a:spcPts val="1000"/>
              </a:spcBef>
              <a:spcAft>
                <a:spcPts val="0"/>
              </a:spcAft>
              <a:buSzPts val="1440"/>
              <a:buChar char="►"/>
              <a:defRPr sz="1800"/>
            </a:lvl1pPr>
            <a:lvl2pPr marL="914400" lvl="1" indent="-309880" algn="l">
              <a:lnSpc>
                <a:spcPct val="100000"/>
              </a:lnSpc>
              <a:spcBef>
                <a:spcPts val="1000"/>
              </a:spcBef>
              <a:spcAft>
                <a:spcPts val="0"/>
              </a:spcAft>
              <a:buSzPts val="1280"/>
              <a:buChar char="►"/>
              <a:defRPr sz="1600"/>
            </a:lvl2pPr>
            <a:lvl3pPr marL="1371600" lvl="2" indent="-299719" algn="l">
              <a:lnSpc>
                <a:spcPct val="100000"/>
              </a:lnSpc>
              <a:spcBef>
                <a:spcPts val="1000"/>
              </a:spcBef>
              <a:spcAft>
                <a:spcPts val="0"/>
              </a:spcAft>
              <a:buSzPts val="1120"/>
              <a:buChar char="►"/>
              <a:defRPr sz="1400"/>
            </a:lvl3pPr>
            <a:lvl4pPr marL="1828800" lvl="3" indent="-289560" algn="l">
              <a:lnSpc>
                <a:spcPct val="100000"/>
              </a:lnSpc>
              <a:spcBef>
                <a:spcPts val="1000"/>
              </a:spcBef>
              <a:spcAft>
                <a:spcPts val="0"/>
              </a:spcAft>
              <a:buSzPts val="960"/>
              <a:buChar char="►"/>
              <a:defRPr sz="1200"/>
            </a:lvl4pPr>
            <a:lvl5pPr marL="2286000" lvl="4" indent="-289560" algn="l">
              <a:lnSpc>
                <a:spcPct val="100000"/>
              </a:lnSpc>
              <a:spcBef>
                <a:spcPts val="1000"/>
              </a:spcBef>
              <a:spcAft>
                <a:spcPts val="0"/>
              </a:spcAft>
              <a:buSzPts val="960"/>
              <a:buChar char="►"/>
              <a:defRPr sz="1200"/>
            </a:lvl5pPr>
            <a:lvl6pPr marL="2743200" lvl="5" indent="-289560" algn="l">
              <a:lnSpc>
                <a:spcPct val="100000"/>
              </a:lnSpc>
              <a:spcBef>
                <a:spcPts val="1000"/>
              </a:spcBef>
              <a:spcAft>
                <a:spcPts val="0"/>
              </a:spcAft>
              <a:buSzPts val="960"/>
              <a:buChar char="►"/>
              <a:defRPr sz="1200"/>
            </a:lvl6pPr>
            <a:lvl7pPr marL="3200400" lvl="6" indent="-289560" algn="l">
              <a:lnSpc>
                <a:spcPct val="100000"/>
              </a:lnSpc>
              <a:spcBef>
                <a:spcPts val="1000"/>
              </a:spcBef>
              <a:spcAft>
                <a:spcPts val="0"/>
              </a:spcAft>
              <a:buSzPts val="960"/>
              <a:buChar char="►"/>
              <a:defRPr sz="1200"/>
            </a:lvl7pPr>
            <a:lvl8pPr marL="3657600" lvl="7" indent="-289559" algn="l">
              <a:lnSpc>
                <a:spcPct val="100000"/>
              </a:lnSpc>
              <a:spcBef>
                <a:spcPts val="1000"/>
              </a:spcBef>
              <a:spcAft>
                <a:spcPts val="0"/>
              </a:spcAft>
              <a:buSzPts val="960"/>
              <a:buChar char="►"/>
              <a:defRPr sz="1200"/>
            </a:lvl8pPr>
            <a:lvl9pPr marL="4114800" lvl="8" indent="-289559" algn="l">
              <a:lnSpc>
                <a:spcPct val="100000"/>
              </a:lnSpc>
              <a:spcBef>
                <a:spcPts val="1000"/>
              </a:spcBef>
              <a:spcAft>
                <a:spcPts val="0"/>
              </a:spcAft>
              <a:buSzPts val="960"/>
              <a:buChar char="►"/>
              <a:defRPr sz="1200"/>
            </a:lvl9pPr>
          </a:lstStyle>
          <a:p>
            <a:endParaRPr/>
          </a:p>
        </p:txBody>
      </p:sp>
      <p:sp>
        <p:nvSpPr>
          <p:cNvPr id="48" name="Google Shape;48;p20"/>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fld id="{636E1021-7C17-4E03-A18C-DDC40F4CC011}" type="datetime1">
              <a:rPr lang="en-US" smtClean="0"/>
              <a:t>5/13/2025</a:t>
            </a:fld>
            <a:endParaRPr/>
          </a:p>
        </p:txBody>
      </p:sp>
      <p:sp>
        <p:nvSpPr>
          <p:cNvPr id="49" name="Google Shape;49;p20"/>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0" name="Google Shape;50;p20"/>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marR="0" lvl="0"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1pPr>
            <a:lvl2pPr marL="0" marR="0" lvl="1"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L="0" marR="0" lvl="2"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3pPr>
            <a:lvl4pPr marL="0" marR="0" lvl="3"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4pPr>
            <a:lvl5pPr marL="0" marR="0" lvl="4"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5pPr>
            <a:lvl6pPr marL="0" marR="0" lvl="5"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6pPr>
            <a:lvl7pPr marL="0" marR="0" lvl="6"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7pPr>
            <a:lvl8pPr marL="0" marR="0" lvl="7"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8pPr>
            <a:lvl9pPr marL="0" marR="0" lvl="8"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Comparison" type="twoTxTwoObj">
  <p:cSld name="TWO_OBJECTS_WITH_TEXT">
    <p:spTree>
      <p:nvGrpSpPr>
        <p:cNvPr id="1" name="Shape 51"/>
        <p:cNvGrpSpPr/>
        <p:nvPr/>
      </p:nvGrpSpPr>
      <p:grpSpPr>
        <a:xfrm>
          <a:off x="0" y="0"/>
          <a:ext cx="0" cy="0"/>
          <a:chOff x="0" y="0"/>
          <a:chExt cx="0" cy="0"/>
        </a:xfrm>
      </p:grpSpPr>
      <p:sp>
        <p:nvSpPr>
          <p:cNvPr id="52" name="Google Shape;52;p21"/>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Clr>
                <a:schemeClr val="lt2"/>
              </a:buClr>
              <a:buSzPts val="4200"/>
              <a:buFont typeface="Century Gothic"/>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21"/>
          <p:cNvSpPr txBox="1">
            <a:spLocks noGrp="1"/>
          </p:cNvSpPr>
          <p:nvPr>
            <p:ph type="body" idx="1"/>
          </p:nvPr>
        </p:nvSpPr>
        <p:spPr>
          <a:xfrm>
            <a:off x="1103313" y="1905000"/>
            <a:ext cx="4396338" cy="576262"/>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1000"/>
              </a:spcBef>
              <a:spcAft>
                <a:spcPts val="0"/>
              </a:spcAft>
              <a:buSzPts val="1920"/>
              <a:buNone/>
              <a:defRPr sz="2400" b="0">
                <a:solidFill>
                  <a:srgbClr val="86D1D8"/>
                </a:solidFill>
              </a:defRPr>
            </a:lvl1pPr>
            <a:lvl2pPr marL="914400" lvl="1" indent="-228600" algn="l">
              <a:lnSpc>
                <a:spcPct val="100000"/>
              </a:lnSpc>
              <a:spcBef>
                <a:spcPts val="1000"/>
              </a:spcBef>
              <a:spcAft>
                <a:spcPts val="0"/>
              </a:spcAft>
              <a:buSzPts val="1600"/>
              <a:buNone/>
              <a:defRPr sz="2000" b="1"/>
            </a:lvl2pPr>
            <a:lvl3pPr marL="1371600" lvl="2" indent="-228600" algn="l">
              <a:lnSpc>
                <a:spcPct val="100000"/>
              </a:lnSpc>
              <a:spcBef>
                <a:spcPts val="1000"/>
              </a:spcBef>
              <a:spcAft>
                <a:spcPts val="0"/>
              </a:spcAft>
              <a:buSzPts val="1440"/>
              <a:buNone/>
              <a:defRPr sz="1800" b="1"/>
            </a:lvl3pPr>
            <a:lvl4pPr marL="1828800" lvl="3" indent="-228600" algn="l">
              <a:lnSpc>
                <a:spcPct val="100000"/>
              </a:lnSpc>
              <a:spcBef>
                <a:spcPts val="1000"/>
              </a:spcBef>
              <a:spcAft>
                <a:spcPts val="0"/>
              </a:spcAft>
              <a:buSzPts val="1280"/>
              <a:buNone/>
              <a:defRPr sz="1600" b="1"/>
            </a:lvl4pPr>
            <a:lvl5pPr marL="2286000" lvl="4" indent="-228600" algn="l">
              <a:lnSpc>
                <a:spcPct val="100000"/>
              </a:lnSpc>
              <a:spcBef>
                <a:spcPts val="1000"/>
              </a:spcBef>
              <a:spcAft>
                <a:spcPts val="0"/>
              </a:spcAft>
              <a:buSzPts val="1280"/>
              <a:buNone/>
              <a:defRPr sz="1600" b="1"/>
            </a:lvl5pPr>
            <a:lvl6pPr marL="2743200" lvl="5" indent="-228600" algn="l">
              <a:lnSpc>
                <a:spcPct val="100000"/>
              </a:lnSpc>
              <a:spcBef>
                <a:spcPts val="1000"/>
              </a:spcBef>
              <a:spcAft>
                <a:spcPts val="0"/>
              </a:spcAft>
              <a:buSzPts val="1280"/>
              <a:buNone/>
              <a:defRPr sz="1600" b="1"/>
            </a:lvl6pPr>
            <a:lvl7pPr marL="3200400" lvl="6" indent="-228600" algn="l">
              <a:lnSpc>
                <a:spcPct val="100000"/>
              </a:lnSpc>
              <a:spcBef>
                <a:spcPts val="1000"/>
              </a:spcBef>
              <a:spcAft>
                <a:spcPts val="0"/>
              </a:spcAft>
              <a:buSzPts val="1280"/>
              <a:buNone/>
              <a:defRPr sz="1600" b="1"/>
            </a:lvl7pPr>
            <a:lvl8pPr marL="3657600" lvl="7" indent="-228600" algn="l">
              <a:lnSpc>
                <a:spcPct val="100000"/>
              </a:lnSpc>
              <a:spcBef>
                <a:spcPts val="1000"/>
              </a:spcBef>
              <a:spcAft>
                <a:spcPts val="0"/>
              </a:spcAft>
              <a:buSzPts val="1280"/>
              <a:buNone/>
              <a:defRPr sz="1600" b="1"/>
            </a:lvl8pPr>
            <a:lvl9pPr marL="4114800" lvl="8" indent="-228600" algn="l">
              <a:lnSpc>
                <a:spcPct val="100000"/>
              </a:lnSpc>
              <a:spcBef>
                <a:spcPts val="1000"/>
              </a:spcBef>
              <a:spcAft>
                <a:spcPts val="0"/>
              </a:spcAft>
              <a:buSzPts val="1280"/>
              <a:buNone/>
              <a:defRPr sz="1600" b="1"/>
            </a:lvl9pPr>
          </a:lstStyle>
          <a:p>
            <a:endParaRPr/>
          </a:p>
        </p:txBody>
      </p:sp>
      <p:sp>
        <p:nvSpPr>
          <p:cNvPr id="54" name="Google Shape;54;p21"/>
          <p:cNvSpPr txBox="1">
            <a:spLocks noGrp="1"/>
          </p:cNvSpPr>
          <p:nvPr>
            <p:ph type="body" idx="2"/>
          </p:nvPr>
        </p:nvSpPr>
        <p:spPr>
          <a:xfrm>
            <a:off x="1103312" y="2514600"/>
            <a:ext cx="4396339" cy="3741738"/>
          </a:xfrm>
          <a:prstGeom prst="rect">
            <a:avLst/>
          </a:prstGeom>
          <a:noFill/>
          <a:ln>
            <a:noFill/>
          </a:ln>
        </p:spPr>
        <p:txBody>
          <a:bodyPr spcFirstLastPara="1" wrap="square" lIns="91425" tIns="45700" rIns="91425" bIns="45700" anchor="t" anchorCtr="0">
            <a:normAutofit/>
          </a:bodyPr>
          <a:lstStyle>
            <a:lvl1pPr marL="457200" lvl="0" indent="-320040" algn="l">
              <a:lnSpc>
                <a:spcPct val="100000"/>
              </a:lnSpc>
              <a:spcBef>
                <a:spcPts val="1000"/>
              </a:spcBef>
              <a:spcAft>
                <a:spcPts val="0"/>
              </a:spcAft>
              <a:buSzPts val="1440"/>
              <a:buChar char="►"/>
              <a:defRPr sz="1800"/>
            </a:lvl1pPr>
            <a:lvl2pPr marL="914400" lvl="1" indent="-309880" algn="l">
              <a:lnSpc>
                <a:spcPct val="100000"/>
              </a:lnSpc>
              <a:spcBef>
                <a:spcPts val="1000"/>
              </a:spcBef>
              <a:spcAft>
                <a:spcPts val="0"/>
              </a:spcAft>
              <a:buSzPts val="1280"/>
              <a:buChar char="►"/>
              <a:defRPr sz="1600"/>
            </a:lvl2pPr>
            <a:lvl3pPr marL="1371600" lvl="2" indent="-299719" algn="l">
              <a:lnSpc>
                <a:spcPct val="100000"/>
              </a:lnSpc>
              <a:spcBef>
                <a:spcPts val="1000"/>
              </a:spcBef>
              <a:spcAft>
                <a:spcPts val="0"/>
              </a:spcAft>
              <a:buSzPts val="1120"/>
              <a:buChar char="►"/>
              <a:defRPr sz="1400"/>
            </a:lvl3pPr>
            <a:lvl4pPr marL="1828800" lvl="3" indent="-289560" algn="l">
              <a:lnSpc>
                <a:spcPct val="100000"/>
              </a:lnSpc>
              <a:spcBef>
                <a:spcPts val="1000"/>
              </a:spcBef>
              <a:spcAft>
                <a:spcPts val="0"/>
              </a:spcAft>
              <a:buSzPts val="960"/>
              <a:buChar char="►"/>
              <a:defRPr sz="1200"/>
            </a:lvl4pPr>
            <a:lvl5pPr marL="2286000" lvl="4" indent="-289560" algn="l">
              <a:lnSpc>
                <a:spcPct val="100000"/>
              </a:lnSpc>
              <a:spcBef>
                <a:spcPts val="1000"/>
              </a:spcBef>
              <a:spcAft>
                <a:spcPts val="0"/>
              </a:spcAft>
              <a:buSzPts val="960"/>
              <a:buChar char="►"/>
              <a:defRPr sz="1200"/>
            </a:lvl5pPr>
            <a:lvl6pPr marL="2743200" lvl="5" indent="-289560" algn="l">
              <a:lnSpc>
                <a:spcPct val="100000"/>
              </a:lnSpc>
              <a:spcBef>
                <a:spcPts val="1000"/>
              </a:spcBef>
              <a:spcAft>
                <a:spcPts val="0"/>
              </a:spcAft>
              <a:buSzPts val="960"/>
              <a:buChar char="►"/>
              <a:defRPr sz="1200"/>
            </a:lvl6pPr>
            <a:lvl7pPr marL="3200400" lvl="6" indent="-289560" algn="l">
              <a:lnSpc>
                <a:spcPct val="100000"/>
              </a:lnSpc>
              <a:spcBef>
                <a:spcPts val="1000"/>
              </a:spcBef>
              <a:spcAft>
                <a:spcPts val="0"/>
              </a:spcAft>
              <a:buSzPts val="960"/>
              <a:buChar char="►"/>
              <a:defRPr sz="1200"/>
            </a:lvl7pPr>
            <a:lvl8pPr marL="3657600" lvl="7" indent="-289559" algn="l">
              <a:lnSpc>
                <a:spcPct val="100000"/>
              </a:lnSpc>
              <a:spcBef>
                <a:spcPts val="1000"/>
              </a:spcBef>
              <a:spcAft>
                <a:spcPts val="0"/>
              </a:spcAft>
              <a:buSzPts val="960"/>
              <a:buChar char="►"/>
              <a:defRPr sz="1200"/>
            </a:lvl8pPr>
            <a:lvl9pPr marL="4114800" lvl="8" indent="-289559" algn="l">
              <a:lnSpc>
                <a:spcPct val="100000"/>
              </a:lnSpc>
              <a:spcBef>
                <a:spcPts val="1000"/>
              </a:spcBef>
              <a:spcAft>
                <a:spcPts val="0"/>
              </a:spcAft>
              <a:buSzPts val="960"/>
              <a:buChar char="►"/>
              <a:defRPr sz="1200"/>
            </a:lvl9pPr>
          </a:lstStyle>
          <a:p>
            <a:endParaRPr/>
          </a:p>
        </p:txBody>
      </p:sp>
      <p:sp>
        <p:nvSpPr>
          <p:cNvPr id="55" name="Google Shape;55;p21"/>
          <p:cNvSpPr txBox="1">
            <a:spLocks noGrp="1"/>
          </p:cNvSpPr>
          <p:nvPr>
            <p:ph type="body" idx="3"/>
          </p:nvPr>
        </p:nvSpPr>
        <p:spPr>
          <a:xfrm>
            <a:off x="5654495" y="1905000"/>
            <a:ext cx="4396339" cy="576262"/>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1000"/>
              </a:spcBef>
              <a:spcAft>
                <a:spcPts val="0"/>
              </a:spcAft>
              <a:buSzPts val="1920"/>
              <a:buNone/>
              <a:defRPr sz="2400" b="0">
                <a:solidFill>
                  <a:srgbClr val="86D1D8"/>
                </a:solidFill>
              </a:defRPr>
            </a:lvl1pPr>
            <a:lvl2pPr marL="914400" lvl="1" indent="-228600" algn="l">
              <a:lnSpc>
                <a:spcPct val="100000"/>
              </a:lnSpc>
              <a:spcBef>
                <a:spcPts val="1000"/>
              </a:spcBef>
              <a:spcAft>
                <a:spcPts val="0"/>
              </a:spcAft>
              <a:buSzPts val="1600"/>
              <a:buNone/>
              <a:defRPr sz="2000" b="1"/>
            </a:lvl2pPr>
            <a:lvl3pPr marL="1371600" lvl="2" indent="-228600" algn="l">
              <a:lnSpc>
                <a:spcPct val="100000"/>
              </a:lnSpc>
              <a:spcBef>
                <a:spcPts val="1000"/>
              </a:spcBef>
              <a:spcAft>
                <a:spcPts val="0"/>
              </a:spcAft>
              <a:buSzPts val="1440"/>
              <a:buNone/>
              <a:defRPr sz="1800" b="1"/>
            </a:lvl3pPr>
            <a:lvl4pPr marL="1828800" lvl="3" indent="-228600" algn="l">
              <a:lnSpc>
                <a:spcPct val="100000"/>
              </a:lnSpc>
              <a:spcBef>
                <a:spcPts val="1000"/>
              </a:spcBef>
              <a:spcAft>
                <a:spcPts val="0"/>
              </a:spcAft>
              <a:buSzPts val="1280"/>
              <a:buNone/>
              <a:defRPr sz="1600" b="1"/>
            </a:lvl4pPr>
            <a:lvl5pPr marL="2286000" lvl="4" indent="-228600" algn="l">
              <a:lnSpc>
                <a:spcPct val="100000"/>
              </a:lnSpc>
              <a:spcBef>
                <a:spcPts val="1000"/>
              </a:spcBef>
              <a:spcAft>
                <a:spcPts val="0"/>
              </a:spcAft>
              <a:buSzPts val="1280"/>
              <a:buNone/>
              <a:defRPr sz="1600" b="1"/>
            </a:lvl5pPr>
            <a:lvl6pPr marL="2743200" lvl="5" indent="-228600" algn="l">
              <a:lnSpc>
                <a:spcPct val="100000"/>
              </a:lnSpc>
              <a:spcBef>
                <a:spcPts val="1000"/>
              </a:spcBef>
              <a:spcAft>
                <a:spcPts val="0"/>
              </a:spcAft>
              <a:buSzPts val="1280"/>
              <a:buNone/>
              <a:defRPr sz="1600" b="1"/>
            </a:lvl6pPr>
            <a:lvl7pPr marL="3200400" lvl="6" indent="-228600" algn="l">
              <a:lnSpc>
                <a:spcPct val="100000"/>
              </a:lnSpc>
              <a:spcBef>
                <a:spcPts val="1000"/>
              </a:spcBef>
              <a:spcAft>
                <a:spcPts val="0"/>
              </a:spcAft>
              <a:buSzPts val="1280"/>
              <a:buNone/>
              <a:defRPr sz="1600" b="1"/>
            </a:lvl7pPr>
            <a:lvl8pPr marL="3657600" lvl="7" indent="-228600" algn="l">
              <a:lnSpc>
                <a:spcPct val="100000"/>
              </a:lnSpc>
              <a:spcBef>
                <a:spcPts val="1000"/>
              </a:spcBef>
              <a:spcAft>
                <a:spcPts val="0"/>
              </a:spcAft>
              <a:buSzPts val="1280"/>
              <a:buNone/>
              <a:defRPr sz="1600" b="1"/>
            </a:lvl8pPr>
            <a:lvl9pPr marL="4114800" lvl="8" indent="-228600" algn="l">
              <a:lnSpc>
                <a:spcPct val="100000"/>
              </a:lnSpc>
              <a:spcBef>
                <a:spcPts val="1000"/>
              </a:spcBef>
              <a:spcAft>
                <a:spcPts val="0"/>
              </a:spcAft>
              <a:buSzPts val="1280"/>
              <a:buNone/>
              <a:defRPr sz="1600" b="1"/>
            </a:lvl9pPr>
          </a:lstStyle>
          <a:p>
            <a:endParaRPr/>
          </a:p>
        </p:txBody>
      </p:sp>
      <p:sp>
        <p:nvSpPr>
          <p:cNvPr id="56" name="Google Shape;56;p21"/>
          <p:cNvSpPr txBox="1">
            <a:spLocks noGrp="1"/>
          </p:cNvSpPr>
          <p:nvPr>
            <p:ph type="body" idx="4"/>
          </p:nvPr>
        </p:nvSpPr>
        <p:spPr>
          <a:xfrm>
            <a:off x="5654495" y="2514600"/>
            <a:ext cx="4396339" cy="3741738"/>
          </a:xfrm>
          <a:prstGeom prst="rect">
            <a:avLst/>
          </a:prstGeom>
          <a:noFill/>
          <a:ln>
            <a:noFill/>
          </a:ln>
        </p:spPr>
        <p:txBody>
          <a:bodyPr spcFirstLastPara="1" wrap="square" lIns="91425" tIns="45700" rIns="91425" bIns="45700" anchor="t" anchorCtr="0">
            <a:normAutofit/>
          </a:bodyPr>
          <a:lstStyle>
            <a:lvl1pPr marL="457200" lvl="0" indent="-320040" algn="l">
              <a:lnSpc>
                <a:spcPct val="100000"/>
              </a:lnSpc>
              <a:spcBef>
                <a:spcPts val="1000"/>
              </a:spcBef>
              <a:spcAft>
                <a:spcPts val="0"/>
              </a:spcAft>
              <a:buSzPts val="1440"/>
              <a:buChar char="►"/>
              <a:defRPr sz="1800"/>
            </a:lvl1pPr>
            <a:lvl2pPr marL="914400" lvl="1" indent="-309880" algn="l">
              <a:lnSpc>
                <a:spcPct val="100000"/>
              </a:lnSpc>
              <a:spcBef>
                <a:spcPts val="1000"/>
              </a:spcBef>
              <a:spcAft>
                <a:spcPts val="0"/>
              </a:spcAft>
              <a:buSzPts val="1280"/>
              <a:buChar char="►"/>
              <a:defRPr sz="1600"/>
            </a:lvl2pPr>
            <a:lvl3pPr marL="1371600" lvl="2" indent="-299719" algn="l">
              <a:lnSpc>
                <a:spcPct val="100000"/>
              </a:lnSpc>
              <a:spcBef>
                <a:spcPts val="1000"/>
              </a:spcBef>
              <a:spcAft>
                <a:spcPts val="0"/>
              </a:spcAft>
              <a:buSzPts val="1120"/>
              <a:buChar char="►"/>
              <a:defRPr sz="1400"/>
            </a:lvl3pPr>
            <a:lvl4pPr marL="1828800" lvl="3" indent="-289560" algn="l">
              <a:lnSpc>
                <a:spcPct val="100000"/>
              </a:lnSpc>
              <a:spcBef>
                <a:spcPts val="1000"/>
              </a:spcBef>
              <a:spcAft>
                <a:spcPts val="0"/>
              </a:spcAft>
              <a:buSzPts val="960"/>
              <a:buChar char="►"/>
              <a:defRPr sz="1200"/>
            </a:lvl4pPr>
            <a:lvl5pPr marL="2286000" lvl="4" indent="-289560" algn="l">
              <a:lnSpc>
                <a:spcPct val="100000"/>
              </a:lnSpc>
              <a:spcBef>
                <a:spcPts val="1000"/>
              </a:spcBef>
              <a:spcAft>
                <a:spcPts val="0"/>
              </a:spcAft>
              <a:buSzPts val="960"/>
              <a:buChar char="►"/>
              <a:defRPr sz="1200"/>
            </a:lvl5pPr>
            <a:lvl6pPr marL="2743200" lvl="5" indent="-289560" algn="l">
              <a:lnSpc>
                <a:spcPct val="100000"/>
              </a:lnSpc>
              <a:spcBef>
                <a:spcPts val="1000"/>
              </a:spcBef>
              <a:spcAft>
                <a:spcPts val="0"/>
              </a:spcAft>
              <a:buSzPts val="960"/>
              <a:buChar char="►"/>
              <a:defRPr sz="1200"/>
            </a:lvl6pPr>
            <a:lvl7pPr marL="3200400" lvl="6" indent="-289560" algn="l">
              <a:lnSpc>
                <a:spcPct val="100000"/>
              </a:lnSpc>
              <a:spcBef>
                <a:spcPts val="1000"/>
              </a:spcBef>
              <a:spcAft>
                <a:spcPts val="0"/>
              </a:spcAft>
              <a:buSzPts val="960"/>
              <a:buChar char="►"/>
              <a:defRPr sz="1200"/>
            </a:lvl7pPr>
            <a:lvl8pPr marL="3657600" lvl="7" indent="-289559" algn="l">
              <a:lnSpc>
                <a:spcPct val="100000"/>
              </a:lnSpc>
              <a:spcBef>
                <a:spcPts val="1000"/>
              </a:spcBef>
              <a:spcAft>
                <a:spcPts val="0"/>
              </a:spcAft>
              <a:buSzPts val="960"/>
              <a:buChar char="►"/>
              <a:defRPr sz="1200"/>
            </a:lvl8pPr>
            <a:lvl9pPr marL="4114800" lvl="8" indent="-289559" algn="l">
              <a:lnSpc>
                <a:spcPct val="100000"/>
              </a:lnSpc>
              <a:spcBef>
                <a:spcPts val="1000"/>
              </a:spcBef>
              <a:spcAft>
                <a:spcPts val="0"/>
              </a:spcAft>
              <a:buSzPts val="960"/>
              <a:buChar char="►"/>
              <a:defRPr sz="1200"/>
            </a:lvl9pPr>
          </a:lstStyle>
          <a:p>
            <a:endParaRPr/>
          </a:p>
        </p:txBody>
      </p:sp>
      <p:sp>
        <p:nvSpPr>
          <p:cNvPr id="57" name="Google Shape;57;p21"/>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fld id="{C24E8E87-BBD3-40FC-BDAF-C4E9D1A359AA}" type="datetime1">
              <a:rPr lang="en-US" smtClean="0"/>
              <a:t>5/13/2025</a:t>
            </a:fld>
            <a:endParaRPr/>
          </a:p>
        </p:txBody>
      </p:sp>
      <p:sp>
        <p:nvSpPr>
          <p:cNvPr id="58" name="Google Shape;58;p21"/>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9" name="Google Shape;59;p21"/>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marR="0" lvl="0"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1pPr>
            <a:lvl2pPr marL="0" marR="0" lvl="1"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L="0" marR="0" lvl="2"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3pPr>
            <a:lvl4pPr marL="0" marR="0" lvl="3"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4pPr>
            <a:lvl5pPr marL="0" marR="0" lvl="4"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5pPr>
            <a:lvl6pPr marL="0" marR="0" lvl="5"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6pPr>
            <a:lvl7pPr marL="0" marR="0" lvl="6"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7pPr>
            <a:lvl8pPr marL="0" marR="0" lvl="7"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8pPr>
            <a:lvl9pPr marL="0" marR="0" lvl="8"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Content with Caption" type="objTx">
  <p:cSld name="OBJECT_WITH_CAPTION_TEXT">
    <p:spTree>
      <p:nvGrpSpPr>
        <p:cNvPr id="1" name="Shape 64"/>
        <p:cNvGrpSpPr/>
        <p:nvPr/>
      </p:nvGrpSpPr>
      <p:grpSpPr>
        <a:xfrm>
          <a:off x="0" y="0"/>
          <a:ext cx="0" cy="0"/>
          <a:chOff x="0" y="0"/>
          <a:chExt cx="0" cy="0"/>
        </a:xfrm>
      </p:grpSpPr>
      <p:sp>
        <p:nvSpPr>
          <p:cNvPr id="65" name="Google Shape;65;p23"/>
          <p:cNvSpPr txBox="1">
            <a:spLocks noGrp="1"/>
          </p:cNvSpPr>
          <p:nvPr>
            <p:ph type="title"/>
          </p:nvPr>
        </p:nvSpPr>
        <p:spPr>
          <a:xfrm>
            <a:off x="1154953" y="1447800"/>
            <a:ext cx="3401064" cy="14478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Clr>
                <a:schemeClr val="lt2"/>
              </a:buClr>
              <a:buSzPts val="2400"/>
              <a:buFont typeface="Century Gothic"/>
              <a:buNone/>
              <a:defRPr sz="2400" b="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23"/>
          <p:cNvSpPr txBox="1">
            <a:spLocks noGrp="1"/>
          </p:cNvSpPr>
          <p:nvPr>
            <p:ph type="body" idx="1"/>
          </p:nvPr>
        </p:nvSpPr>
        <p:spPr>
          <a:xfrm>
            <a:off x="4784616" y="1447800"/>
            <a:ext cx="5195997" cy="4572000"/>
          </a:xfrm>
          <a:prstGeom prst="rect">
            <a:avLst/>
          </a:prstGeom>
          <a:noFill/>
          <a:ln>
            <a:noFill/>
          </a:ln>
        </p:spPr>
        <p:txBody>
          <a:bodyPr spcFirstLastPara="1" wrap="square" lIns="91425" tIns="45700" rIns="91425" bIns="45700" anchor="ctr" anchorCtr="0">
            <a:normAutofit/>
          </a:bodyPr>
          <a:lstStyle>
            <a:lvl1pPr marL="457200" lvl="0" indent="-330200" algn="l">
              <a:lnSpc>
                <a:spcPct val="100000"/>
              </a:lnSpc>
              <a:spcBef>
                <a:spcPts val="1000"/>
              </a:spcBef>
              <a:spcAft>
                <a:spcPts val="0"/>
              </a:spcAft>
              <a:buSzPts val="1600"/>
              <a:buChar char="►"/>
              <a:defRPr sz="2000"/>
            </a:lvl1pPr>
            <a:lvl2pPr marL="914400" lvl="1" indent="-320040" algn="l">
              <a:lnSpc>
                <a:spcPct val="100000"/>
              </a:lnSpc>
              <a:spcBef>
                <a:spcPts val="1000"/>
              </a:spcBef>
              <a:spcAft>
                <a:spcPts val="0"/>
              </a:spcAft>
              <a:buSzPts val="1440"/>
              <a:buChar char="►"/>
              <a:defRPr sz="1800"/>
            </a:lvl2pPr>
            <a:lvl3pPr marL="1371600" lvl="2" indent="-309880" algn="l">
              <a:lnSpc>
                <a:spcPct val="100000"/>
              </a:lnSpc>
              <a:spcBef>
                <a:spcPts val="1000"/>
              </a:spcBef>
              <a:spcAft>
                <a:spcPts val="0"/>
              </a:spcAft>
              <a:buSzPts val="1280"/>
              <a:buChar char="►"/>
              <a:defRPr sz="1600"/>
            </a:lvl3pPr>
            <a:lvl4pPr marL="1828800" lvl="3" indent="-299719" algn="l">
              <a:lnSpc>
                <a:spcPct val="100000"/>
              </a:lnSpc>
              <a:spcBef>
                <a:spcPts val="1000"/>
              </a:spcBef>
              <a:spcAft>
                <a:spcPts val="0"/>
              </a:spcAft>
              <a:buSzPts val="1120"/>
              <a:buChar char="►"/>
              <a:defRPr sz="1400"/>
            </a:lvl4pPr>
            <a:lvl5pPr marL="2286000" lvl="4" indent="-299720" algn="l">
              <a:lnSpc>
                <a:spcPct val="100000"/>
              </a:lnSpc>
              <a:spcBef>
                <a:spcPts val="1000"/>
              </a:spcBef>
              <a:spcAft>
                <a:spcPts val="0"/>
              </a:spcAft>
              <a:buSzPts val="1120"/>
              <a:buChar char="►"/>
              <a:defRPr sz="1400"/>
            </a:lvl5pPr>
            <a:lvl6pPr marL="2743200" lvl="5" indent="-299720" algn="l">
              <a:lnSpc>
                <a:spcPct val="100000"/>
              </a:lnSpc>
              <a:spcBef>
                <a:spcPts val="1000"/>
              </a:spcBef>
              <a:spcAft>
                <a:spcPts val="0"/>
              </a:spcAft>
              <a:buSzPts val="1120"/>
              <a:buChar char="►"/>
              <a:defRPr sz="1400"/>
            </a:lvl6pPr>
            <a:lvl7pPr marL="3200400" lvl="6" indent="-299720" algn="l">
              <a:lnSpc>
                <a:spcPct val="100000"/>
              </a:lnSpc>
              <a:spcBef>
                <a:spcPts val="1000"/>
              </a:spcBef>
              <a:spcAft>
                <a:spcPts val="0"/>
              </a:spcAft>
              <a:buSzPts val="1120"/>
              <a:buChar char="►"/>
              <a:defRPr sz="1400"/>
            </a:lvl7pPr>
            <a:lvl8pPr marL="3657600" lvl="7" indent="-299720" algn="l">
              <a:lnSpc>
                <a:spcPct val="100000"/>
              </a:lnSpc>
              <a:spcBef>
                <a:spcPts val="1000"/>
              </a:spcBef>
              <a:spcAft>
                <a:spcPts val="0"/>
              </a:spcAft>
              <a:buSzPts val="1120"/>
              <a:buChar char="►"/>
              <a:defRPr sz="1400"/>
            </a:lvl8pPr>
            <a:lvl9pPr marL="4114800" lvl="8" indent="-299720" algn="l">
              <a:lnSpc>
                <a:spcPct val="100000"/>
              </a:lnSpc>
              <a:spcBef>
                <a:spcPts val="1000"/>
              </a:spcBef>
              <a:spcAft>
                <a:spcPts val="0"/>
              </a:spcAft>
              <a:buSzPts val="1120"/>
              <a:buChar char="►"/>
              <a:defRPr sz="1400"/>
            </a:lvl9pPr>
          </a:lstStyle>
          <a:p>
            <a:endParaRPr/>
          </a:p>
        </p:txBody>
      </p:sp>
      <p:sp>
        <p:nvSpPr>
          <p:cNvPr id="67" name="Google Shape;67;p23"/>
          <p:cNvSpPr txBox="1">
            <a:spLocks noGrp="1"/>
          </p:cNvSpPr>
          <p:nvPr>
            <p:ph type="body" idx="2"/>
          </p:nvPr>
        </p:nvSpPr>
        <p:spPr>
          <a:xfrm>
            <a:off x="1154953" y="3129280"/>
            <a:ext cx="3401063" cy="2895599"/>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SzPts val="1120"/>
              <a:buNone/>
              <a:defRPr sz="1400"/>
            </a:lvl1pPr>
            <a:lvl2pPr marL="914400" lvl="1" indent="-228600" algn="l">
              <a:lnSpc>
                <a:spcPct val="100000"/>
              </a:lnSpc>
              <a:spcBef>
                <a:spcPts val="1000"/>
              </a:spcBef>
              <a:spcAft>
                <a:spcPts val="0"/>
              </a:spcAft>
              <a:buSzPts val="960"/>
              <a:buNone/>
              <a:defRPr sz="1200"/>
            </a:lvl2pPr>
            <a:lvl3pPr marL="1371600" lvl="2" indent="-228600" algn="l">
              <a:lnSpc>
                <a:spcPct val="100000"/>
              </a:lnSpc>
              <a:spcBef>
                <a:spcPts val="1000"/>
              </a:spcBef>
              <a:spcAft>
                <a:spcPts val="0"/>
              </a:spcAft>
              <a:buSzPts val="800"/>
              <a:buNone/>
              <a:defRPr sz="1000"/>
            </a:lvl3pPr>
            <a:lvl4pPr marL="1828800" lvl="3" indent="-228600" algn="l">
              <a:lnSpc>
                <a:spcPct val="100000"/>
              </a:lnSpc>
              <a:spcBef>
                <a:spcPts val="1000"/>
              </a:spcBef>
              <a:spcAft>
                <a:spcPts val="0"/>
              </a:spcAft>
              <a:buSzPts val="720"/>
              <a:buNone/>
              <a:defRPr sz="900"/>
            </a:lvl4pPr>
            <a:lvl5pPr marL="2286000" lvl="4" indent="-228600" algn="l">
              <a:lnSpc>
                <a:spcPct val="100000"/>
              </a:lnSpc>
              <a:spcBef>
                <a:spcPts val="1000"/>
              </a:spcBef>
              <a:spcAft>
                <a:spcPts val="0"/>
              </a:spcAft>
              <a:buSzPts val="720"/>
              <a:buNone/>
              <a:defRPr sz="900"/>
            </a:lvl5pPr>
            <a:lvl6pPr marL="2743200" lvl="5" indent="-228600" algn="l">
              <a:lnSpc>
                <a:spcPct val="100000"/>
              </a:lnSpc>
              <a:spcBef>
                <a:spcPts val="1000"/>
              </a:spcBef>
              <a:spcAft>
                <a:spcPts val="0"/>
              </a:spcAft>
              <a:buSzPts val="720"/>
              <a:buNone/>
              <a:defRPr sz="900"/>
            </a:lvl6pPr>
            <a:lvl7pPr marL="3200400" lvl="6" indent="-228600" algn="l">
              <a:lnSpc>
                <a:spcPct val="100000"/>
              </a:lnSpc>
              <a:spcBef>
                <a:spcPts val="1000"/>
              </a:spcBef>
              <a:spcAft>
                <a:spcPts val="0"/>
              </a:spcAft>
              <a:buSzPts val="720"/>
              <a:buNone/>
              <a:defRPr sz="900"/>
            </a:lvl7pPr>
            <a:lvl8pPr marL="3657600" lvl="7" indent="-228600" algn="l">
              <a:lnSpc>
                <a:spcPct val="100000"/>
              </a:lnSpc>
              <a:spcBef>
                <a:spcPts val="1000"/>
              </a:spcBef>
              <a:spcAft>
                <a:spcPts val="0"/>
              </a:spcAft>
              <a:buSzPts val="720"/>
              <a:buNone/>
              <a:defRPr sz="900"/>
            </a:lvl8pPr>
            <a:lvl9pPr marL="4114800" lvl="8" indent="-228600" algn="l">
              <a:lnSpc>
                <a:spcPct val="100000"/>
              </a:lnSpc>
              <a:spcBef>
                <a:spcPts val="1000"/>
              </a:spcBef>
              <a:spcAft>
                <a:spcPts val="0"/>
              </a:spcAft>
              <a:buSzPts val="720"/>
              <a:buNone/>
              <a:defRPr sz="900"/>
            </a:lvl9pPr>
          </a:lstStyle>
          <a:p>
            <a:endParaRPr/>
          </a:p>
        </p:txBody>
      </p:sp>
      <p:sp>
        <p:nvSpPr>
          <p:cNvPr id="68" name="Google Shape;68;p23"/>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fld id="{98F25C84-BF1B-42F5-90FF-90F843CB2723}" type="datetime1">
              <a:rPr lang="en-US" smtClean="0"/>
              <a:t>5/13/2025</a:t>
            </a:fld>
            <a:endParaRPr/>
          </a:p>
        </p:txBody>
      </p:sp>
      <p:sp>
        <p:nvSpPr>
          <p:cNvPr id="69" name="Google Shape;69;p23"/>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23"/>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marR="0" lvl="0"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1pPr>
            <a:lvl2pPr marL="0" marR="0" lvl="1"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L="0" marR="0" lvl="2"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3pPr>
            <a:lvl4pPr marL="0" marR="0" lvl="3"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4pPr>
            <a:lvl5pPr marL="0" marR="0" lvl="4"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5pPr>
            <a:lvl6pPr marL="0" marR="0" lvl="5"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6pPr>
            <a:lvl7pPr marL="0" marR="0" lvl="6"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7pPr>
            <a:lvl8pPr marL="0" marR="0" lvl="7"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8pPr>
            <a:lvl9pPr marL="0" marR="0" lvl="8"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matchingName="Picture with Caption" type="picTx">
  <p:cSld name="PICTURE_WITH_CAPTION_TEXT">
    <p:spTree>
      <p:nvGrpSpPr>
        <p:cNvPr id="1" name="Shape 71"/>
        <p:cNvGrpSpPr/>
        <p:nvPr/>
      </p:nvGrpSpPr>
      <p:grpSpPr>
        <a:xfrm>
          <a:off x="0" y="0"/>
          <a:ext cx="0" cy="0"/>
          <a:chOff x="0" y="0"/>
          <a:chExt cx="0" cy="0"/>
        </a:xfrm>
      </p:grpSpPr>
      <p:sp>
        <p:nvSpPr>
          <p:cNvPr id="72" name="Google Shape;72;p24"/>
          <p:cNvSpPr txBox="1">
            <a:spLocks noGrp="1"/>
          </p:cNvSpPr>
          <p:nvPr>
            <p:ph type="title"/>
          </p:nvPr>
        </p:nvSpPr>
        <p:spPr>
          <a:xfrm>
            <a:off x="1153907" y="1854192"/>
            <a:ext cx="5092906" cy="1574808"/>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lt2"/>
              </a:buClr>
              <a:buSzPts val="3600"/>
              <a:buFont typeface="Century Gothic"/>
              <a:buNone/>
              <a:defRPr sz="3600" b="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24"/>
          <p:cNvSpPr>
            <a:spLocks noGrp="1"/>
          </p:cNvSpPr>
          <p:nvPr>
            <p:ph type="pic" idx="2"/>
          </p:nvPr>
        </p:nvSpPr>
        <p:spPr>
          <a:xfrm>
            <a:off x="6949546" y="1143000"/>
            <a:ext cx="3200400" cy="4572000"/>
          </a:xfrm>
          <a:prstGeom prst="roundRect">
            <a:avLst>
              <a:gd name="adj" fmla="val 1858"/>
            </a:avLst>
          </a:prstGeom>
          <a:noFill/>
          <a:ln>
            <a:noFill/>
          </a:ln>
          <a:effectLst>
            <a:outerShdw blurRad="50800" dist="50800" dir="5400000" algn="tl" rotWithShape="0">
              <a:srgbClr val="000000">
                <a:alpha val="42352"/>
              </a:srgbClr>
            </a:outerShdw>
          </a:effectLst>
        </p:spPr>
      </p:sp>
      <p:sp>
        <p:nvSpPr>
          <p:cNvPr id="74" name="Google Shape;74;p24"/>
          <p:cNvSpPr txBox="1">
            <a:spLocks noGrp="1"/>
          </p:cNvSpPr>
          <p:nvPr>
            <p:ph type="body" idx="1"/>
          </p:nvPr>
        </p:nvSpPr>
        <p:spPr>
          <a:xfrm>
            <a:off x="1154954" y="3657600"/>
            <a:ext cx="5084979" cy="1371600"/>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SzPts val="1120"/>
              <a:buNone/>
              <a:defRPr sz="1400"/>
            </a:lvl1pPr>
            <a:lvl2pPr marL="914400" lvl="1" indent="-228600" algn="l">
              <a:lnSpc>
                <a:spcPct val="100000"/>
              </a:lnSpc>
              <a:spcBef>
                <a:spcPts val="1000"/>
              </a:spcBef>
              <a:spcAft>
                <a:spcPts val="0"/>
              </a:spcAft>
              <a:buSzPts val="960"/>
              <a:buNone/>
              <a:defRPr sz="1200"/>
            </a:lvl2pPr>
            <a:lvl3pPr marL="1371600" lvl="2" indent="-228600" algn="l">
              <a:lnSpc>
                <a:spcPct val="100000"/>
              </a:lnSpc>
              <a:spcBef>
                <a:spcPts val="1000"/>
              </a:spcBef>
              <a:spcAft>
                <a:spcPts val="0"/>
              </a:spcAft>
              <a:buSzPts val="800"/>
              <a:buNone/>
              <a:defRPr sz="1000"/>
            </a:lvl3pPr>
            <a:lvl4pPr marL="1828800" lvl="3" indent="-228600" algn="l">
              <a:lnSpc>
                <a:spcPct val="100000"/>
              </a:lnSpc>
              <a:spcBef>
                <a:spcPts val="1000"/>
              </a:spcBef>
              <a:spcAft>
                <a:spcPts val="0"/>
              </a:spcAft>
              <a:buSzPts val="720"/>
              <a:buNone/>
              <a:defRPr sz="900"/>
            </a:lvl4pPr>
            <a:lvl5pPr marL="2286000" lvl="4" indent="-228600" algn="l">
              <a:lnSpc>
                <a:spcPct val="100000"/>
              </a:lnSpc>
              <a:spcBef>
                <a:spcPts val="1000"/>
              </a:spcBef>
              <a:spcAft>
                <a:spcPts val="0"/>
              </a:spcAft>
              <a:buSzPts val="720"/>
              <a:buNone/>
              <a:defRPr sz="900"/>
            </a:lvl5pPr>
            <a:lvl6pPr marL="2743200" lvl="5" indent="-228600" algn="l">
              <a:lnSpc>
                <a:spcPct val="100000"/>
              </a:lnSpc>
              <a:spcBef>
                <a:spcPts val="1000"/>
              </a:spcBef>
              <a:spcAft>
                <a:spcPts val="0"/>
              </a:spcAft>
              <a:buSzPts val="720"/>
              <a:buNone/>
              <a:defRPr sz="900"/>
            </a:lvl6pPr>
            <a:lvl7pPr marL="3200400" lvl="6" indent="-228600" algn="l">
              <a:lnSpc>
                <a:spcPct val="100000"/>
              </a:lnSpc>
              <a:spcBef>
                <a:spcPts val="1000"/>
              </a:spcBef>
              <a:spcAft>
                <a:spcPts val="0"/>
              </a:spcAft>
              <a:buSzPts val="720"/>
              <a:buNone/>
              <a:defRPr sz="900"/>
            </a:lvl7pPr>
            <a:lvl8pPr marL="3657600" lvl="7" indent="-228600" algn="l">
              <a:lnSpc>
                <a:spcPct val="100000"/>
              </a:lnSpc>
              <a:spcBef>
                <a:spcPts val="1000"/>
              </a:spcBef>
              <a:spcAft>
                <a:spcPts val="0"/>
              </a:spcAft>
              <a:buSzPts val="720"/>
              <a:buNone/>
              <a:defRPr sz="900"/>
            </a:lvl8pPr>
            <a:lvl9pPr marL="4114800" lvl="8" indent="-228600" algn="l">
              <a:lnSpc>
                <a:spcPct val="100000"/>
              </a:lnSpc>
              <a:spcBef>
                <a:spcPts val="1000"/>
              </a:spcBef>
              <a:spcAft>
                <a:spcPts val="0"/>
              </a:spcAft>
              <a:buSzPts val="720"/>
              <a:buNone/>
              <a:defRPr sz="900"/>
            </a:lvl9pPr>
          </a:lstStyle>
          <a:p>
            <a:endParaRPr/>
          </a:p>
        </p:txBody>
      </p:sp>
      <p:sp>
        <p:nvSpPr>
          <p:cNvPr id="75" name="Google Shape;75;p24"/>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fld id="{583B0EBA-0EF4-416B-9E9A-04FD80336C6F}" type="datetime1">
              <a:rPr lang="en-US" smtClean="0"/>
              <a:t>5/13/2025</a:t>
            </a:fld>
            <a:endParaRPr/>
          </a:p>
        </p:txBody>
      </p:sp>
      <p:sp>
        <p:nvSpPr>
          <p:cNvPr id="76" name="Google Shape;76;p24"/>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24"/>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marR="0" lvl="0"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1pPr>
            <a:lvl2pPr marL="0" marR="0" lvl="1"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L="0" marR="0" lvl="2"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3pPr>
            <a:lvl4pPr marL="0" marR="0" lvl="3"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4pPr>
            <a:lvl5pPr marL="0" marR="0" lvl="4"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5pPr>
            <a:lvl6pPr marL="0" marR="0" lvl="5"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6pPr>
            <a:lvl7pPr marL="0" marR="0" lvl="6"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7pPr>
            <a:lvl8pPr marL="0" marR="0" lvl="7"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8pPr>
            <a:lvl9pPr marL="0" marR="0" lvl="8"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Panoramic Picture with Caption">
  <p:cSld name="Panoramic Picture with Caption">
    <p:spTree>
      <p:nvGrpSpPr>
        <p:cNvPr id="1" name="Shape 78"/>
        <p:cNvGrpSpPr/>
        <p:nvPr/>
      </p:nvGrpSpPr>
      <p:grpSpPr>
        <a:xfrm>
          <a:off x="0" y="0"/>
          <a:ext cx="0" cy="0"/>
          <a:chOff x="0" y="0"/>
          <a:chExt cx="0" cy="0"/>
        </a:xfrm>
      </p:grpSpPr>
      <p:sp>
        <p:nvSpPr>
          <p:cNvPr id="79" name="Google Shape;79;p25"/>
          <p:cNvSpPr txBox="1">
            <a:spLocks noGrp="1"/>
          </p:cNvSpPr>
          <p:nvPr>
            <p:ph type="title"/>
          </p:nvPr>
        </p:nvSpPr>
        <p:spPr>
          <a:xfrm>
            <a:off x="1154956" y="4800587"/>
            <a:ext cx="8825657" cy="566738"/>
          </a:xfrm>
          <a:prstGeom prst="rect">
            <a:avLst/>
          </a:prstGeom>
          <a:noFill/>
          <a:ln>
            <a:noFill/>
          </a:ln>
        </p:spPr>
        <p:txBody>
          <a:bodyPr spcFirstLastPara="1" wrap="square" lIns="91425" tIns="45700" rIns="91425" bIns="45700" anchor="b" anchorCtr="0">
            <a:normAutofit/>
          </a:bodyPr>
          <a:lstStyle>
            <a:lvl1pPr lvl="0" algn="l">
              <a:lnSpc>
                <a:spcPct val="100000"/>
              </a:lnSpc>
              <a:spcBef>
                <a:spcPts val="0"/>
              </a:spcBef>
              <a:spcAft>
                <a:spcPts val="0"/>
              </a:spcAft>
              <a:buClr>
                <a:schemeClr val="lt2"/>
              </a:buClr>
              <a:buSzPts val="2400"/>
              <a:buFont typeface="Century Gothic"/>
              <a:buNone/>
              <a:defRPr sz="2400" b="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25"/>
          <p:cNvSpPr>
            <a:spLocks noGrp="1"/>
          </p:cNvSpPr>
          <p:nvPr>
            <p:ph type="pic" idx="2"/>
          </p:nvPr>
        </p:nvSpPr>
        <p:spPr>
          <a:xfrm>
            <a:off x="1154955" y="685800"/>
            <a:ext cx="8825658" cy="3640666"/>
          </a:xfrm>
          <a:prstGeom prst="roundRect">
            <a:avLst>
              <a:gd name="adj" fmla="val 1858"/>
            </a:avLst>
          </a:prstGeom>
          <a:noFill/>
          <a:ln>
            <a:noFill/>
          </a:ln>
          <a:effectLst>
            <a:outerShdw blurRad="50800" dist="50800" dir="5400000" algn="tl" rotWithShape="0">
              <a:srgbClr val="000000">
                <a:alpha val="42352"/>
              </a:srgbClr>
            </a:outerShdw>
          </a:effectLst>
        </p:spPr>
      </p:sp>
      <p:sp>
        <p:nvSpPr>
          <p:cNvPr id="81" name="Google Shape;81;p25"/>
          <p:cNvSpPr txBox="1">
            <a:spLocks noGrp="1"/>
          </p:cNvSpPr>
          <p:nvPr>
            <p:ph type="body" idx="1"/>
          </p:nvPr>
        </p:nvSpPr>
        <p:spPr>
          <a:xfrm>
            <a:off x="1154956" y="5367325"/>
            <a:ext cx="8825656" cy="493712"/>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SzPts val="960"/>
              <a:buNone/>
              <a:defRPr sz="1200"/>
            </a:lvl1pPr>
            <a:lvl2pPr marL="914400" lvl="1" indent="-228600" algn="l">
              <a:lnSpc>
                <a:spcPct val="100000"/>
              </a:lnSpc>
              <a:spcBef>
                <a:spcPts val="1000"/>
              </a:spcBef>
              <a:spcAft>
                <a:spcPts val="0"/>
              </a:spcAft>
              <a:buSzPts val="960"/>
              <a:buNone/>
              <a:defRPr sz="1200"/>
            </a:lvl2pPr>
            <a:lvl3pPr marL="1371600" lvl="2" indent="-228600" algn="l">
              <a:lnSpc>
                <a:spcPct val="100000"/>
              </a:lnSpc>
              <a:spcBef>
                <a:spcPts val="1000"/>
              </a:spcBef>
              <a:spcAft>
                <a:spcPts val="0"/>
              </a:spcAft>
              <a:buSzPts val="800"/>
              <a:buNone/>
              <a:defRPr sz="1000"/>
            </a:lvl3pPr>
            <a:lvl4pPr marL="1828800" lvl="3" indent="-228600" algn="l">
              <a:lnSpc>
                <a:spcPct val="100000"/>
              </a:lnSpc>
              <a:spcBef>
                <a:spcPts val="1000"/>
              </a:spcBef>
              <a:spcAft>
                <a:spcPts val="0"/>
              </a:spcAft>
              <a:buSzPts val="720"/>
              <a:buNone/>
              <a:defRPr sz="900"/>
            </a:lvl4pPr>
            <a:lvl5pPr marL="2286000" lvl="4" indent="-228600" algn="l">
              <a:lnSpc>
                <a:spcPct val="100000"/>
              </a:lnSpc>
              <a:spcBef>
                <a:spcPts val="1000"/>
              </a:spcBef>
              <a:spcAft>
                <a:spcPts val="0"/>
              </a:spcAft>
              <a:buSzPts val="720"/>
              <a:buNone/>
              <a:defRPr sz="900"/>
            </a:lvl5pPr>
            <a:lvl6pPr marL="2743200" lvl="5" indent="-228600" algn="l">
              <a:lnSpc>
                <a:spcPct val="100000"/>
              </a:lnSpc>
              <a:spcBef>
                <a:spcPts val="1000"/>
              </a:spcBef>
              <a:spcAft>
                <a:spcPts val="0"/>
              </a:spcAft>
              <a:buSzPts val="720"/>
              <a:buNone/>
              <a:defRPr sz="900"/>
            </a:lvl6pPr>
            <a:lvl7pPr marL="3200400" lvl="6" indent="-228600" algn="l">
              <a:lnSpc>
                <a:spcPct val="100000"/>
              </a:lnSpc>
              <a:spcBef>
                <a:spcPts val="1000"/>
              </a:spcBef>
              <a:spcAft>
                <a:spcPts val="0"/>
              </a:spcAft>
              <a:buSzPts val="720"/>
              <a:buNone/>
              <a:defRPr sz="900"/>
            </a:lvl7pPr>
            <a:lvl8pPr marL="3657600" lvl="7" indent="-228600" algn="l">
              <a:lnSpc>
                <a:spcPct val="100000"/>
              </a:lnSpc>
              <a:spcBef>
                <a:spcPts val="1000"/>
              </a:spcBef>
              <a:spcAft>
                <a:spcPts val="0"/>
              </a:spcAft>
              <a:buSzPts val="720"/>
              <a:buNone/>
              <a:defRPr sz="900"/>
            </a:lvl8pPr>
            <a:lvl9pPr marL="4114800" lvl="8" indent="-228600" algn="l">
              <a:lnSpc>
                <a:spcPct val="100000"/>
              </a:lnSpc>
              <a:spcBef>
                <a:spcPts val="1000"/>
              </a:spcBef>
              <a:spcAft>
                <a:spcPts val="0"/>
              </a:spcAft>
              <a:buSzPts val="720"/>
              <a:buNone/>
              <a:defRPr sz="900"/>
            </a:lvl9pPr>
          </a:lstStyle>
          <a:p>
            <a:endParaRPr/>
          </a:p>
        </p:txBody>
      </p:sp>
      <p:sp>
        <p:nvSpPr>
          <p:cNvPr id="82" name="Google Shape;82;p25"/>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fld id="{CF1906E8-B6BA-4B11-B350-D1F72E78C9E3}" type="datetime1">
              <a:rPr lang="en-US" smtClean="0"/>
              <a:t>5/13/2025</a:t>
            </a:fld>
            <a:endParaRPr/>
          </a:p>
        </p:txBody>
      </p:sp>
      <p:sp>
        <p:nvSpPr>
          <p:cNvPr id="83" name="Google Shape;83;p25"/>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25"/>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marR="0" lvl="0"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1pPr>
            <a:lvl2pPr marL="0" marR="0" lvl="1"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L="0" marR="0" lvl="2"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3pPr>
            <a:lvl4pPr marL="0" marR="0" lvl="3"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4pPr>
            <a:lvl5pPr marL="0" marR="0" lvl="4"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5pPr>
            <a:lvl6pPr marL="0" marR="0" lvl="5"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6pPr>
            <a:lvl7pPr marL="0" marR="0" lvl="6"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7pPr>
            <a:lvl8pPr marL="0" marR="0" lvl="7"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8pPr>
            <a:lvl9pPr marL="0" marR="0" lvl="8"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9pPr>
          </a:lstStyle>
          <a:p>
            <a:pPr marL="0" lvl="0" indent="0" algn="ct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matchingName="Quote with Caption">
  <p:cSld name="Quote with Caption">
    <p:spTree>
      <p:nvGrpSpPr>
        <p:cNvPr id="1" name="Shape 91"/>
        <p:cNvGrpSpPr/>
        <p:nvPr/>
      </p:nvGrpSpPr>
      <p:grpSpPr>
        <a:xfrm>
          <a:off x="0" y="0"/>
          <a:ext cx="0" cy="0"/>
          <a:chOff x="0" y="0"/>
          <a:chExt cx="0" cy="0"/>
        </a:xfrm>
      </p:grpSpPr>
      <p:sp>
        <p:nvSpPr>
          <p:cNvPr id="92" name="Google Shape;92;p27"/>
          <p:cNvSpPr txBox="1">
            <a:spLocks noGrp="1"/>
          </p:cNvSpPr>
          <p:nvPr>
            <p:ph type="title"/>
          </p:nvPr>
        </p:nvSpPr>
        <p:spPr>
          <a:xfrm>
            <a:off x="1574801" y="1447800"/>
            <a:ext cx="7999315" cy="2323374"/>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Clr>
                <a:schemeClr val="lt2"/>
              </a:buClr>
              <a:buSzPts val="4800"/>
              <a:buFont typeface="Century Gothic"/>
              <a:buNone/>
              <a:defRPr sz="4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3" name="Google Shape;93;p27"/>
          <p:cNvSpPr txBox="1">
            <a:spLocks noGrp="1"/>
          </p:cNvSpPr>
          <p:nvPr>
            <p:ph type="body" idx="1"/>
          </p:nvPr>
        </p:nvSpPr>
        <p:spPr>
          <a:xfrm>
            <a:off x="1930400" y="3771174"/>
            <a:ext cx="7279649" cy="342174"/>
          </a:xfrm>
          <a:prstGeom prst="rect">
            <a:avLst/>
          </a:prstGeom>
          <a:noFill/>
          <a:ln>
            <a:noFill/>
          </a:ln>
        </p:spPr>
        <p:txBody>
          <a:bodyPr spcFirstLastPara="1" wrap="square" lIns="91425" tIns="45700" rIns="91425" bIns="45700" anchor="t" anchorCtr="0">
            <a:normAutofit/>
          </a:bodyPr>
          <a:lstStyle>
            <a:lvl1pPr marL="457200" lvl="0" indent="-228600" algn="l">
              <a:lnSpc>
                <a:spcPct val="100000"/>
              </a:lnSpc>
              <a:spcBef>
                <a:spcPts val="1000"/>
              </a:spcBef>
              <a:spcAft>
                <a:spcPts val="0"/>
              </a:spcAft>
              <a:buSzPts val="1120"/>
              <a:buNone/>
              <a:defRPr sz="1400" b="0" i="0" cap="small">
                <a:solidFill>
                  <a:srgbClr val="86D1D8"/>
                </a:solidFill>
                <a:latin typeface="Century Gothic"/>
                <a:ea typeface="Century Gothic"/>
                <a:cs typeface="Century Gothic"/>
                <a:sym typeface="Century Gothic"/>
              </a:defRPr>
            </a:lvl1pPr>
            <a:lvl2pPr marL="914400" lvl="1" indent="-228600" algn="l">
              <a:lnSpc>
                <a:spcPct val="100000"/>
              </a:lnSpc>
              <a:spcBef>
                <a:spcPts val="1000"/>
              </a:spcBef>
              <a:spcAft>
                <a:spcPts val="0"/>
              </a:spcAft>
              <a:buSzPts val="960"/>
              <a:buNone/>
              <a:defRPr sz="1200"/>
            </a:lvl2pPr>
            <a:lvl3pPr marL="1371600" lvl="2" indent="-228600" algn="l">
              <a:lnSpc>
                <a:spcPct val="100000"/>
              </a:lnSpc>
              <a:spcBef>
                <a:spcPts val="1000"/>
              </a:spcBef>
              <a:spcAft>
                <a:spcPts val="0"/>
              </a:spcAft>
              <a:buSzPts val="800"/>
              <a:buNone/>
              <a:defRPr sz="1000"/>
            </a:lvl3pPr>
            <a:lvl4pPr marL="1828800" lvl="3" indent="-228600" algn="l">
              <a:lnSpc>
                <a:spcPct val="100000"/>
              </a:lnSpc>
              <a:spcBef>
                <a:spcPts val="1000"/>
              </a:spcBef>
              <a:spcAft>
                <a:spcPts val="0"/>
              </a:spcAft>
              <a:buSzPts val="720"/>
              <a:buNone/>
              <a:defRPr sz="900"/>
            </a:lvl4pPr>
            <a:lvl5pPr marL="2286000" lvl="4" indent="-228600" algn="l">
              <a:lnSpc>
                <a:spcPct val="100000"/>
              </a:lnSpc>
              <a:spcBef>
                <a:spcPts val="1000"/>
              </a:spcBef>
              <a:spcAft>
                <a:spcPts val="0"/>
              </a:spcAft>
              <a:buSzPts val="720"/>
              <a:buNone/>
              <a:defRPr sz="900"/>
            </a:lvl5pPr>
            <a:lvl6pPr marL="2743200" lvl="5" indent="-228600" algn="l">
              <a:lnSpc>
                <a:spcPct val="100000"/>
              </a:lnSpc>
              <a:spcBef>
                <a:spcPts val="1000"/>
              </a:spcBef>
              <a:spcAft>
                <a:spcPts val="0"/>
              </a:spcAft>
              <a:buSzPts val="720"/>
              <a:buNone/>
              <a:defRPr sz="900"/>
            </a:lvl6pPr>
            <a:lvl7pPr marL="3200400" lvl="6" indent="-228600" algn="l">
              <a:lnSpc>
                <a:spcPct val="100000"/>
              </a:lnSpc>
              <a:spcBef>
                <a:spcPts val="1000"/>
              </a:spcBef>
              <a:spcAft>
                <a:spcPts val="0"/>
              </a:spcAft>
              <a:buSzPts val="720"/>
              <a:buNone/>
              <a:defRPr sz="900"/>
            </a:lvl7pPr>
            <a:lvl8pPr marL="3657600" lvl="7" indent="-228600" algn="l">
              <a:lnSpc>
                <a:spcPct val="100000"/>
              </a:lnSpc>
              <a:spcBef>
                <a:spcPts val="1000"/>
              </a:spcBef>
              <a:spcAft>
                <a:spcPts val="0"/>
              </a:spcAft>
              <a:buSzPts val="720"/>
              <a:buNone/>
              <a:defRPr sz="900"/>
            </a:lvl8pPr>
            <a:lvl9pPr marL="4114800" lvl="8" indent="-228600" algn="l">
              <a:lnSpc>
                <a:spcPct val="100000"/>
              </a:lnSpc>
              <a:spcBef>
                <a:spcPts val="1000"/>
              </a:spcBef>
              <a:spcAft>
                <a:spcPts val="0"/>
              </a:spcAft>
              <a:buSzPts val="720"/>
              <a:buNone/>
              <a:defRPr sz="900"/>
            </a:lvl9pPr>
          </a:lstStyle>
          <a:p>
            <a:endParaRPr/>
          </a:p>
        </p:txBody>
      </p:sp>
      <p:sp>
        <p:nvSpPr>
          <p:cNvPr id="94" name="Google Shape;94;p27"/>
          <p:cNvSpPr txBox="1">
            <a:spLocks noGrp="1"/>
          </p:cNvSpPr>
          <p:nvPr>
            <p:ph type="body" idx="2"/>
          </p:nvPr>
        </p:nvSpPr>
        <p:spPr>
          <a:xfrm>
            <a:off x="1154954" y="4350657"/>
            <a:ext cx="8825659" cy="1676400"/>
          </a:xfrm>
          <a:prstGeom prst="rect">
            <a:avLst/>
          </a:prstGeom>
          <a:noFill/>
          <a:ln>
            <a:noFill/>
          </a:ln>
        </p:spPr>
        <p:txBody>
          <a:bodyPr spcFirstLastPara="1" wrap="square" lIns="91425" tIns="45700" rIns="91425" bIns="45700" anchor="ctr" anchorCtr="0">
            <a:normAutofit/>
          </a:bodyPr>
          <a:lstStyle>
            <a:lvl1pPr marL="457200" lvl="0" indent="-228600" algn="l">
              <a:lnSpc>
                <a:spcPct val="100000"/>
              </a:lnSpc>
              <a:spcBef>
                <a:spcPts val="1000"/>
              </a:spcBef>
              <a:spcAft>
                <a:spcPts val="0"/>
              </a:spcAft>
              <a:buSzPts val="1440"/>
              <a:buNone/>
              <a:defRPr sz="1800"/>
            </a:lvl1pPr>
            <a:lvl2pPr marL="914400" lvl="1" indent="-228600" algn="l">
              <a:lnSpc>
                <a:spcPct val="100000"/>
              </a:lnSpc>
              <a:spcBef>
                <a:spcPts val="1000"/>
              </a:spcBef>
              <a:spcAft>
                <a:spcPts val="0"/>
              </a:spcAft>
              <a:buSzPts val="960"/>
              <a:buNone/>
              <a:defRPr sz="1200"/>
            </a:lvl2pPr>
            <a:lvl3pPr marL="1371600" lvl="2" indent="-228600" algn="l">
              <a:lnSpc>
                <a:spcPct val="100000"/>
              </a:lnSpc>
              <a:spcBef>
                <a:spcPts val="1000"/>
              </a:spcBef>
              <a:spcAft>
                <a:spcPts val="0"/>
              </a:spcAft>
              <a:buSzPts val="800"/>
              <a:buNone/>
              <a:defRPr sz="1000"/>
            </a:lvl3pPr>
            <a:lvl4pPr marL="1828800" lvl="3" indent="-228600" algn="l">
              <a:lnSpc>
                <a:spcPct val="100000"/>
              </a:lnSpc>
              <a:spcBef>
                <a:spcPts val="1000"/>
              </a:spcBef>
              <a:spcAft>
                <a:spcPts val="0"/>
              </a:spcAft>
              <a:buSzPts val="720"/>
              <a:buNone/>
              <a:defRPr sz="900"/>
            </a:lvl4pPr>
            <a:lvl5pPr marL="2286000" lvl="4" indent="-228600" algn="l">
              <a:lnSpc>
                <a:spcPct val="100000"/>
              </a:lnSpc>
              <a:spcBef>
                <a:spcPts val="1000"/>
              </a:spcBef>
              <a:spcAft>
                <a:spcPts val="0"/>
              </a:spcAft>
              <a:buSzPts val="720"/>
              <a:buNone/>
              <a:defRPr sz="900"/>
            </a:lvl5pPr>
            <a:lvl6pPr marL="2743200" lvl="5" indent="-228600" algn="l">
              <a:lnSpc>
                <a:spcPct val="100000"/>
              </a:lnSpc>
              <a:spcBef>
                <a:spcPts val="1000"/>
              </a:spcBef>
              <a:spcAft>
                <a:spcPts val="0"/>
              </a:spcAft>
              <a:buSzPts val="720"/>
              <a:buNone/>
              <a:defRPr sz="900"/>
            </a:lvl6pPr>
            <a:lvl7pPr marL="3200400" lvl="6" indent="-228600" algn="l">
              <a:lnSpc>
                <a:spcPct val="100000"/>
              </a:lnSpc>
              <a:spcBef>
                <a:spcPts val="1000"/>
              </a:spcBef>
              <a:spcAft>
                <a:spcPts val="0"/>
              </a:spcAft>
              <a:buSzPts val="720"/>
              <a:buNone/>
              <a:defRPr sz="900"/>
            </a:lvl7pPr>
            <a:lvl8pPr marL="3657600" lvl="7" indent="-228600" algn="l">
              <a:lnSpc>
                <a:spcPct val="100000"/>
              </a:lnSpc>
              <a:spcBef>
                <a:spcPts val="1000"/>
              </a:spcBef>
              <a:spcAft>
                <a:spcPts val="0"/>
              </a:spcAft>
              <a:buSzPts val="720"/>
              <a:buNone/>
              <a:defRPr sz="900"/>
            </a:lvl8pPr>
            <a:lvl9pPr marL="4114800" lvl="8" indent="-228600" algn="l">
              <a:lnSpc>
                <a:spcPct val="100000"/>
              </a:lnSpc>
              <a:spcBef>
                <a:spcPts val="1000"/>
              </a:spcBef>
              <a:spcAft>
                <a:spcPts val="0"/>
              </a:spcAft>
              <a:buSzPts val="720"/>
              <a:buNone/>
              <a:defRPr sz="900"/>
            </a:lvl9pPr>
          </a:lstStyle>
          <a:p>
            <a:endParaRPr/>
          </a:p>
        </p:txBody>
      </p:sp>
      <p:sp>
        <p:nvSpPr>
          <p:cNvPr id="95" name="Google Shape;95;p27"/>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fld id="{6751BFC8-F8EB-4B51-B17F-27FE526AAD4C}" type="datetime1">
              <a:rPr lang="en-US" smtClean="0"/>
              <a:t>5/13/2025</a:t>
            </a:fld>
            <a:endParaRPr/>
          </a:p>
        </p:txBody>
      </p:sp>
      <p:sp>
        <p:nvSpPr>
          <p:cNvPr id="96" name="Google Shape;96;p27"/>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7" name="Google Shape;97;p27"/>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marR="0" lvl="0"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1pPr>
            <a:lvl2pPr marL="0" marR="0" lvl="1"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L="0" marR="0" lvl="2"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3pPr>
            <a:lvl4pPr marL="0" marR="0" lvl="3"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4pPr>
            <a:lvl5pPr marL="0" marR="0" lvl="4"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5pPr>
            <a:lvl6pPr marL="0" marR="0" lvl="5"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6pPr>
            <a:lvl7pPr marL="0" marR="0" lvl="6"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7pPr>
            <a:lvl8pPr marL="0" marR="0" lvl="7"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8pPr>
            <a:lvl9pPr marL="0" marR="0" lvl="8" indent="0" algn="ctr">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9pPr>
          </a:lstStyle>
          <a:p>
            <a:pPr marL="0" lvl="0" indent="0" algn="ctr" rtl="0">
              <a:spcBef>
                <a:spcPts val="0"/>
              </a:spcBef>
              <a:spcAft>
                <a:spcPts val="0"/>
              </a:spcAft>
              <a:buNone/>
            </a:pPr>
            <a:fld id="{00000000-1234-1234-1234-123412341234}" type="slidenum">
              <a:rPr lang="en-US"/>
              <a:t>‹#›</a:t>
            </a:fld>
            <a:endParaRPr/>
          </a:p>
        </p:txBody>
      </p:sp>
      <p:sp>
        <p:nvSpPr>
          <p:cNvPr id="98" name="Google Shape;98;p27"/>
          <p:cNvSpPr txBox="1"/>
          <p:nvPr/>
        </p:nvSpPr>
        <p:spPr>
          <a:xfrm>
            <a:off x="898295" y="971253"/>
            <a:ext cx="801912" cy="1969770"/>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rgbClr val="000000"/>
              </a:buClr>
              <a:buSzPts val="12200"/>
              <a:buFont typeface="Arial"/>
              <a:buNone/>
            </a:pPr>
            <a:r>
              <a:rPr lang="en-US" sz="12200" b="0" i="0" u="none" strike="noStrike" cap="none">
                <a:solidFill>
                  <a:srgbClr val="86D1D8"/>
                </a:solidFill>
                <a:latin typeface="Arial"/>
                <a:ea typeface="Arial"/>
                <a:cs typeface="Arial"/>
                <a:sym typeface="Arial"/>
              </a:rPr>
              <a:t>“</a:t>
            </a:r>
            <a:endParaRPr/>
          </a:p>
        </p:txBody>
      </p:sp>
      <p:sp>
        <p:nvSpPr>
          <p:cNvPr id="99" name="Google Shape;99;p27"/>
          <p:cNvSpPr txBox="1"/>
          <p:nvPr/>
        </p:nvSpPr>
        <p:spPr>
          <a:xfrm>
            <a:off x="9330490" y="2613787"/>
            <a:ext cx="801912" cy="1969770"/>
          </a:xfrm>
          <a:prstGeom prst="rect">
            <a:avLst/>
          </a:prstGeom>
          <a:noFill/>
          <a:ln>
            <a:noFill/>
          </a:ln>
        </p:spPr>
        <p:txBody>
          <a:bodyPr spcFirstLastPara="1" wrap="square" lIns="91425" tIns="45700" rIns="91425" bIns="45700" anchor="t" anchorCtr="0">
            <a:spAutoFit/>
          </a:bodyPr>
          <a:lstStyle/>
          <a:p>
            <a:pPr marL="0" marR="0" lvl="0" indent="0" algn="r" rtl="0">
              <a:lnSpc>
                <a:spcPct val="100000"/>
              </a:lnSpc>
              <a:spcBef>
                <a:spcPts val="0"/>
              </a:spcBef>
              <a:spcAft>
                <a:spcPts val="0"/>
              </a:spcAft>
              <a:buClr>
                <a:srgbClr val="000000"/>
              </a:buClr>
              <a:buSzPts val="12200"/>
              <a:buFont typeface="Arial"/>
              <a:buNone/>
            </a:pPr>
            <a:r>
              <a:rPr lang="en-US" sz="12200" b="0" i="0" u="none" strike="noStrike" cap="none">
                <a:solidFill>
                  <a:srgbClr val="86D1D8"/>
                </a:solidFill>
                <a:latin typeface="Arial"/>
                <a:ea typeface="Arial"/>
                <a:cs typeface="Arial"/>
                <a:sym typeface="Arial"/>
              </a:rPr>
              <a:t>”</a:t>
            </a:r>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3.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2.png"/><Relationship Id="rId2" Type="http://schemas.openxmlformats.org/officeDocument/2006/relationships/slideLayout" Target="../slideLayouts/slideLayout2.xml"/><Relationship Id="rId16"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19" Type="http://schemas.openxmlformats.org/officeDocument/2006/relationships/image" Target="../media/image4.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Shape 9"/>
        <p:cNvGrpSpPr/>
        <p:nvPr/>
      </p:nvGrpSpPr>
      <p:grpSpPr>
        <a:xfrm>
          <a:off x="0" y="0"/>
          <a:ext cx="0" cy="0"/>
          <a:chOff x="0" y="0"/>
          <a:chExt cx="0" cy="0"/>
        </a:xfrm>
      </p:grpSpPr>
      <p:pic>
        <p:nvPicPr>
          <p:cNvPr id="10" name="Google Shape;10;p15"/>
          <p:cNvPicPr preferRelativeResize="0"/>
          <p:nvPr/>
        </p:nvPicPr>
        <p:blipFill rotWithShape="1">
          <a:blip r:embed="rId16">
            <a:alphaModFix/>
          </a:blip>
          <a:srcRect l="3613"/>
          <a:stretch/>
        </p:blipFill>
        <p:spPr>
          <a:xfrm>
            <a:off x="0" y="2669685"/>
            <a:ext cx="4037012" cy="4188315"/>
          </a:xfrm>
          <a:prstGeom prst="rect">
            <a:avLst/>
          </a:prstGeom>
          <a:noFill/>
          <a:ln>
            <a:noFill/>
          </a:ln>
        </p:spPr>
      </p:pic>
      <p:pic>
        <p:nvPicPr>
          <p:cNvPr id="11" name="Google Shape;11;p15"/>
          <p:cNvPicPr preferRelativeResize="0"/>
          <p:nvPr/>
        </p:nvPicPr>
        <p:blipFill rotWithShape="1">
          <a:blip r:embed="rId17">
            <a:alphaModFix/>
          </a:blip>
          <a:srcRect l="35640"/>
          <a:stretch/>
        </p:blipFill>
        <p:spPr>
          <a:xfrm>
            <a:off x="0" y="2892347"/>
            <a:ext cx="1522412" cy="2365453"/>
          </a:xfrm>
          <a:prstGeom prst="rect">
            <a:avLst/>
          </a:prstGeom>
          <a:noFill/>
          <a:ln>
            <a:noFill/>
          </a:ln>
        </p:spPr>
      </p:pic>
      <p:sp>
        <p:nvSpPr>
          <p:cNvPr id="12" name="Google Shape;12;p15"/>
          <p:cNvSpPr/>
          <p:nvPr/>
        </p:nvSpPr>
        <p:spPr>
          <a:xfrm>
            <a:off x="8609012" y="1676400"/>
            <a:ext cx="2819400" cy="2819400"/>
          </a:xfrm>
          <a:prstGeom prst="ellipse">
            <a:avLst/>
          </a:prstGeom>
          <a:gradFill>
            <a:gsLst>
              <a:gs pos="0">
                <a:srgbClr val="4CB9C3">
                  <a:alpha val="6274"/>
                </a:srgbClr>
              </a:gs>
              <a:gs pos="36000">
                <a:srgbClr val="4CB9C3">
                  <a:alpha val="5490"/>
                </a:srgbClr>
              </a:gs>
              <a:gs pos="69000">
                <a:srgbClr val="4CB9C3">
                  <a:alpha val="0"/>
                </a:srgbClr>
              </a:gs>
              <a:gs pos="100000">
                <a:srgbClr val="4CB9C3">
                  <a:alpha val="0"/>
                </a:srgbClr>
              </a:gs>
            </a:gsLst>
            <a:path path="circle">
              <a:fillToRect l="50000" t="50000" r="50000" b="50000"/>
            </a:path>
            <a:tileRect/>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13" name="Google Shape;13;p15"/>
          <p:cNvPicPr preferRelativeResize="0"/>
          <p:nvPr/>
        </p:nvPicPr>
        <p:blipFill rotWithShape="1">
          <a:blip r:embed="rId18">
            <a:alphaModFix/>
          </a:blip>
          <a:srcRect t="28812"/>
          <a:stretch/>
        </p:blipFill>
        <p:spPr>
          <a:xfrm>
            <a:off x="7999412" y="0"/>
            <a:ext cx="1603387" cy="1141407"/>
          </a:xfrm>
          <a:prstGeom prst="rect">
            <a:avLst/>
          </a:prstGeom>
          <a:noFill/>
          <a:ln>
            <a:noFill/>
          </a:ln>
        </p:spPr>
      </p:pic>
      <p:pic>
        <p:nvPicPr>
          <p:cNvPr id="14" name="Google Shape;14;p15"/>
          <p:cNvPicPr preferRelativeResize="0"/>
          <p:nvPr/>
        </p:nvPicPr>
        <p:blipFill rotWithShape="1">
          <a:blip r:embed="rId19">
            <a:alphaModFix/>
          </a:blip>
          <a:srcRect b="23320"/>
          <a:stretch/>
        </p:blipFill>
        <p:spPr>
          <a:xfrm>
            <a:off x="8605878" y="6096000"/>
            <a:ext cx="993734" cy="762000"/>
          </a:xfrm>
          <a:prstGeom prst="rect">
            <a:avLst/>
          </a:prstGeom>
          <a:noFill/>
          <a:ln>
            <a:noFill/>
          </a:ln>
        </p:spPr>
      </p:pic>
      <p:sp>
        <p:nvSpPr>
          <p:cNvPr id="15" name="Google Shape;15;p15"/>
          <p:cNvSpPr/>
          <p:nvPr/>
        </p:nvSpPr>
        <p:spPr>
          <a:xfrm>
            <a:off x="10437812" y="0"/>
            <a:ext cx="685800" cy="1143000"/>
          </a:xfrm>
          <a:prstGeom prst="rect">
            <a:avLst/>
          </a:prstGeom>
          <a:solidFill>
            <a:schemeClr val="accent1"/>
          </a:solidFill>
          <a:ln>
            <a:noFill/>
          </a:ln>
          <a:effectLst>
            <a:outerShdw blurRad="38100" dist="25400" dir="5400000" rotWithShape="0">
              <a:srgbClr val="000000">
                <a:alpha val="44313"/>
              </a:srgbClr>
            </a:outerShdw>
          </a:effectLst>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16" name="Google Shape;16;p15"/>
          <p:cNvSpPr txBox="1">
            <a:spLocks noGrp="1"/>
          </p:cNvSpPr>
          <p:nvPr>
            <p:ph type="title"/>
          </p:nvPr>
        </p:nvSpPr>
        <p:spPr>
          <a:xfrm>
            <a:off x="646111" y="452718"/>
            <a:ext cx="9404723" cy="140053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chemeClr val="lt2"/>
              </a:buClr>
              <a:buSzPts val="4200"/>
              <a:buFont typeface="Century Gothic"/>
              <a:buNone/>
              <a:defRPr sz="4200" b="0" i="0" u="none" strike="noStrike" cap="none">
                <a:solidFill>
                  <a:schemeClr val="lt2"/>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2"/>
                </a:solidFill>
                <a:latin typeface="Arial"/>
                <a:ea typeface="Arial"/>
                <a:cs typeface="Arial"/>
                <a:sym typeface="Arial"/>
              </a:defRPr>
            </a:lvl9pPr>
          </a:lstStyle>
          <a:p>
            <a:endParaRPr/>
          </a:p>
        </p:txBody>
      </p:sp>
      <p:sp>
        <p:nvSpPr>
          <p:cNvPr id="17" name="Google Shape;17;p15"/>
          <p:cNvSpPr txBox="1">
            <a:spLocks noGrp="1"/>
          </p:cNvSpPr>
          <p:nvPr>
            <p:ph type="body" idx="1"/>
          </p:nvPr>
        </p:nvSpPr>
        <p:spPr>
          <a:xfrm>
            <a:off x="1103312" y="2052918"/>
            <a:ext cx="8946541" cy="4195481"/>
          </a:xfrm>
          <a:prstGeom prst="rect">
            <a:avLst/>
          </a:prstGeom>
          <a:noFill/>
          <a:ln>
            <a:noFill/>
          </a:ln>
        </p:spPr>
        <p:txBody>
          <a:bodyPr spcFirstLastPara="1" wrap="square" lIns="91425" tIns="45700" rIns="91425" bIns="45700" anchor="t" anchorCtr="0">
            <a:normAutofit/>
          </a:bodyPr>
          <a:lstStyle>
            <a:lvl1pPr marL="457200" marR="0" lvl="0" indent="-330200" algn="l" rtl="0">
              <a:lnSpc>
                <a:spcPct val="100000"/>
              </a:lnSpc>
              <a:spcBef>
                <a:spcPts val="1000"/>
              </a:spcBef>
              <a:spcAft>
                <a:spcPts val="0"/>
              </a:spcAft>
              <a:buClr>
                <a:srgbClr val="86D1D8"/>
              </a:buClr>
              <a:buSzPts val="1600"/>
              <a:buFont typeface="Noto Sans Symbols"/>
              <a:buChar char="►"/>
              <a:defRPr sz="2000" b="0" i="0" u="none" strike="noStrike" cap="none">
                <a:solidFill>
                  <a:schemeClr val="lt1"/>
                </a:solidFill>
                <a:latin typeface="Century Gothic"/>
                <a:ea typeface="Century Gothic"/>
                <a:cs typeface="Century Gothic"/>
                <a:sym typeface="Century Gothic"/>
              </a:defRPr>
            </a:lvl1pPr>
            <a:lvl2pPr marL="914400" marR="0" lvl="1" indent="-320040" algn="l" rtl="0">
              <a:lnSpc>
                <a:spcPct val="100000"/>
              </a:lnSpc>
              <a:spcBef>
                <a:spcPts val="1000"/>
              </a:spcBef>
              <a:spcAft>
                <a:spcPts val="0"/>
              </a:spcAft>
              <a:buClr>
                <a:srgbClr val="86D1D8"/>
              </a:buClr>
              <a:buSzPts val="1440"/>
              <a:buFont typeface="Noto Sans Symbols"/>
              <a:buChar char="►"/>
              <a:defRPr sz="1800" b="0" i="0" u="none" strike="noStrike" cap="none">
                <a:solidFill>
                  <a:schemeClr val="lt1"/>
                </a:solidFill>
                <a:latin typeface="Century Gothic"/>
                <a:ea typeface="Century Gothic"/>
                <a:cs typeface="Century Gothic"/>
                <a:sym typeface="Century Gothic"/>
              </a:defRPr>
            </a:lvl2pPr>
            <a:lvl3pPr marL="1371600" marR="0" lvl="2" indent="-309880" algn="l" rtl="0">
              <a:lnSpc>
                <a:spcPct val="100000"/>
              </a:lnSpc>
              <a:spcBef>
                <a:spcPts val="1000"/>
              </a:spcBef>
              <a:spcAft>
                <a:spcPts val="0"/>
              </a:spcAft>
              <a:buClr>
                <a:srgbClr val="86D1D8"/>
              </a:buClr>
              <a:buSzPts val="1280"/>
              <a:buFont typeface="Noto Sans Symbols"/>
              <a:buChar char="►"/>
              <a:defRPr sz="1600" b="0" i="0" u="none" strike="noStrike" cap="none">
                <a:solidFill>
                  <a:schemeClr val="lt1"/>
                </a:solidFill>
                <a:latin typeface="Century Gothic"/>
                <a:ea typeface="Century Gothic"/>
                <a:cs typeface="Century Gothic"/>
                <a:sym typeface="Century Gothic"/>
              </a:defRPr>
            </a:lvl3pPr>
            <a:lvl4pPr marL="1828800" marR="0" lvl="3" indent="-299719" algn="l" rtl="0">
              <a:lnSpc>
                <a:spcPct val="100000"/>
              </a:lnSpc>
              <a:spcBef>
                <a:spcPts val="1000"/>
              </a:spcBef>
              <a:spcAft>
                <a:spcPts val="0"/>
              </a:spcAft>
              <a:buClr>
                <a:srgbClr val="86D1D8"/>
              </a:buClr>
              <a:buSzPts val="1120"/>
              <a:buFont typeface="Noto Sans Symbols"/>
              <a:buChar char="►"/>
              <a:defRPr sz="1400" b="0" i="0" u="none" strike="noStrike" cap="none">
                <a:solidFill>
                  <a:schemeClr val="lt1"/>
                </a:solidFill>
                <a:latin typeface="Century Gothic"/>
                <a:ea typeface="Century Gothic"/>
                <a:cs typeface="Century Gothic"/>
                <a:sym typeface="Century Gothic"/>
              </a:defRPr>
            </a:lvl4pPr>
            <a:lvl5pPr marL="2286000" marR="0" lvl="4" indent="-299720" algn="l" rtl="0">
              <a:lnSpc>
                <a:spcPct val="100000"/>
              </a:lnSpc>
              <a:spcBef>
                <a:spcPts val="1000"/>
              </a:spcBef>
              <a:spcAft>
                <a:spcPts val="0"/>
              </a:spcAft>
              <a:buClr>
                <a:srgbClr val="86D1D8"/>
              </a:buClr>
              <a:buSzPts val="1120"/>
              <a:buFont typeface="Noto Sans Symbols"/>
              <a:buChar char="►"/>
              <a:defRPr sz="1400" b="0" i="0" u="none" strike="noStrike" cap="none">
                <a:solidFill>
                  <a:schemeClr val="lt1"/>
                </a:solidFill>
                <a:latin typeface="Century Gothic"/>
                <a:ea typeface="Century Gothic"/>
                <a:cs typeface="Century Gothic"/>
                <a:sym typeface="Century Gothic"/>
              </a:defRPr>
            </a:lvl5pPr>
            <a:lvl6pPr marL="2743200" marR="0" lvl="5" indent="-299720" algn="l" rtl="0">
              <a:lnSpc>
                <a:spcPct val="100000"/>
              </a:lnSpc>
              <a:spcBef>
                <a:spcPts val="1000"/>
              </a:spcBef>
              <a:spcAft>
                <a:spcPts val="0"/>
              </a:spcAft>
              <a:buClr>
                <a:srgbClr val="86D1D8"/>
              </a:buClr>
              <a:buSzPts val="1120"/>
              <a:buFont typeface="Noto Sans Symbols"/>
              <a:buChar char="►"/>
              <a:defRPr sz="1400" b="0" i="0" u="none" strike="noStrike" cap="none">
                <a:solidFill>
                  <a:schemeClr val="lt1"/>
                </a:solidFill>
                <a:latin typeface="Century Gothic"/>
                <a:ea typeface="Century Gothic"/>
                <a:cs typeface="Century Gothic"/>
                <a:sym typeface="Century Gothic"/>
              </a:defRPr>
            </a:lvl6pPr>
            <a:lvl7pPr marL="3200400" marR="0" lvl="6" indent="-299720" algn="l" rtl="0">
              <a:lnSpc>
                <a:spcPct val="100000"/>
              </a:lnSpc>
              <a:spcBef>
                <a:spcPts val="1000"/>
              </a:spcBef>
              <a:spcAft>
                <a:spcPts val="0"/>
              </a:spcAft>
              <a:buClr>
                <a:srgbClr val="86D1D8"/>
              </a:buClr>
              <a:buSzPts val="1120"/>
              <a:buFont typeface="Noto Sans Symbols"/>
              <a:buChar char="►"/>
              <a:defRPr sz="1400" b="0" i="0" u="none" strike="noStrike" cap="none">
                <a:solidFill>
                  <a:schemeClr val="lt1"/>
                </a:solidFill>
                <a:latin typeface="Century Gothic"/>
                <a:ea typeface="Century Gothic"/>
                <a:cs typeface="Century Gothic"/>
                <a:sym typeface="Century Gothic"/>
              </a:defRPr>
            </a:lvl7pPr>
            <a:lvl8pPr marL="3657600" marR="0" lvl="7" indent="-299720" algn="l" rtl="0">
              <a:lnSpc>
                <a:spcPct val="100000"/>
              </a:lnSpc>
              <a:spcBef>
                <a:spcPts val="1000"/>
              </a:spcBef>
              <a:spcAft>
                <a:spcPts val="0"/>
              </a:spcAft>
              <a:buClr>
                <a:srgbClr val="86D1D8"/>
              </a:buClr>
              <a:buSzPts val="1120"/>
              <a:buFont typeface="Noto Sans Symbols"/>
              <a:buChar char="►"/>
              <a:defRPr sz="1400" b="0" i="0" u="none" strike="noStrike" cap="none">
                <a:solidFill>
                  <a:schemeClr val="lt1"/>
                </a:solidFill>
                <a:latin typeface="Century Gothic"/>
                <a:ea typeface="Century Gothic"/>
                <a:cs typeface="Century Gothic"/>
                <a:sym typeface="Century Gothic"/>
              </a:defRPr>
            </a:lvl8pPr>
            <a:lvl9pPr marL="4114800" marR="0" lvl="8" indent="-299720" algn="l" rtl="0">
              <a:lnSpc>
                <a:spcPct val="100000"/>
              </a:lnSpc>
              <a:spcBef>
                <a:spcPts val="1000"/>
              </a:spcBef>
              <a:spcAft>
                <a:spcPts val="0"/>
              </a:spcAft>
              <a:buClr>
                <a:srgbClr val="86D1D8"/>
              </a:buClr>
              <a:buSzPts val="1120"/>
              <a:buFont typeface="Noto Sans Symbols"/>
              <a:buChar char="►"/>
              <a:defRPr sz="1400" b="0" i="0" u="none" strike="noStrike" cap="none">
                <a:solidFill>
                  <a:schemeClr val="lt1"/>
                </a:solidFill>
                <a:latin typeface="Century Gothic"/>
                <a:ea typeface="Century Gothic"/>
                <a:cs typeface="Century Gothic"/>
                <a:sym typeface="Century Gothic"/>
              </a:defRPr>
            </a:lvl9pPr>
          </a:lstStyle>
          <a:p>
            <a:endParaRPr/>
          </a:p>
        </p:txBody>
      </p:sp>
      <p:sp>
        <p:nvSpPr>
          <p:cNvPr id="18" name="Google Shape;18;p15"/>
          <p:cNvSpPr txBox="1">
            <a:spLocks noGrp="1"/>
          </p:cNvSpPr>
          <p:nvPr>
            <p:ph type="dt" idx="10"/>
          </p:nvPr>
        </p:nvSpPr>
        <p:spPr>
          <a:xfrm rot="5400000">
            <a:off x="10155639" y="1790701"/>
            <a:ext cx="990599" cy="304799"/>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1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fld id="{022C9018-0C0B-4A24-AD1B-91E9E49405ED}" type="datetime1">
              <a:rPr lang="en-US" smtClean="0"/>
              <a:t>5/13/2025</a:t>
            </a:fld>
            <a:endParaRPr/>
          </a:p>
        </p:txBody>
      </p:sp>
      <p:sp>
        <p:nvSpPr>
          <p:cNvPr id="19" name="Google Shape;19;p15"/>
          <p:cNvSpPr txBox="1">
            <a:spLocks noGrp="1"/>
          </p:cNvSpPr>
          <p:nvPr>
            <p:ph type="ftr" idx="11"/>
          </p:nvPr>
        </p:nvSpPr>
        <p:spPr>
          <a:xfrm rot="5400000">
            <a:off x="8951573" y="3225297"/>
            <a:ext cx="3859795" cy="304801"/>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1100" b="0" i="0" u="none" strike="noStrike" cap="none">
                <a:solidFill>
                  <a:schemeClr val="lt1"/>
                </a:solidFill>
                <a:latin typeface="Century Gothic"/>
                <a:ea typeface="Century Gothic"/>
                <a:cs typeface="Century Gothic"/>
                <a:sym typeface="Century Gothic"/>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chemeClr val="lt1"/>
                </a:solidFill>
                <a:latin typeface="Century Gothic"/>
                <a:ea typeface="Century Gothic"/>
                <a:cs typeface="Century Gothic"/>
                <a:sym typeface="Century Gothic"/>
              </a:defRPr>
            </a:lvl9pPr>
          </a:lstStyle>
          <a:p>
            <a:endParaRPr/>
          </a:p>
        </p:txBody>
      </p:sp>
      <p:sp>
        <p:nvSpPr>
          <p:cNvPr id="20" name="Google Shape;20;p15"/>
          <p:cNvSpPr txBox="1">
            <a:spLocks noGrp="1"/>
          </p:cNvSpPr>
          <p:nvPr>
            <p:ph type="sldNum" idx="12"/>
          </p:nvPr>
        </p:nvSpPr>
        <p:spPr>
          <a:xfrm>
            <a:off x="10352540" y="295729"/>
            <a:ext cx="838199" cy="767687"/>
          </a:xfrm>
          <a:prstGeom prst="rect">
            <a:avLst/>
          </a:prstGeom>
          <a:noFill/>
          <a:ln>
            <a:noFill/>
          </a:ln>
        </p:spPr>
        <p:txBody>
          <a:bodyPr spcFirstLastPara="1" wrap="square" lIns="91425" tIns="45700" rIns="91425" bIns="45700" anchor="b" anchorCtr="0">
            <a:noAutofit/>
          </a:bodyPr>
          <a:lstStyle>
            <a:lvl1pPr marL="0" marR="0" lvl="0" indent="0" algn="ctr" rtl="0">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1pPr>
            <a:lvl2pPr marL="0" marR="0" lvl="1" indent="0" algn="ctr" rtl="0">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2pPr>
            <a:lvl3pPr marL="0" marR="0" lvl="2" indent="0" algn="ctr" rtl="0">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3pPr>
            <a:lvl4pPr marL="0" marR="0" lvl="3" indent="0" algn="ctr" rtl="0">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4pPr>
            <a:lvl5pPr marL="0" marR="0" lvl="4" indent="0" algn="ctr" rtl="0">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5pPr>
            <a:lvl6pPr marL="0" marR="0" lvl="5" indent="0" algn="ctr" rtl="0">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6pPr>
            <a:lvl7pPr marL="0" marR="0" lvl="6" indent="0" algn="ctr" rtl="0">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7pPr>
            <a:lvl8pPr marL="0" marR="0" lvl="7" indent="0" algn="ctr" rtl="0">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8pPr>
            <a:lvl9pPr marL="0" marR="0" lvl="8" indent="0" algn="ctr" rtl="0">
              <a:lnSpc>
                <a:spcPct val="100000"/>
              </a:lnSpc>
              <a:spcBef>
                <a:spcPts val="0"/>
              </a:spcBef>
              <a:spcAft>
                <a:spcPts val="0"/>
              </a:spcAft>
              <a:buClr>
                <a:srgbClr val="000000"/>
              </a:buClr>
              <a:buSzPts val="2800"/>
              <a:buFont typeface="Arial"/>
              <a:buNone/>
              <a:defRPr sz="2800" b="0" i="0" u="none" strike="noStrike" cap="none">
                <a:solidFill>
                  <a:schemeClr val="lt1"/>
                </a:solidFill>
                <a:latin typeface="Century Gothic"/>
                <a:ea typeface="Century Gothic"/>
                <a:cs typeface="Century Gothic"/>
                <a:sym typeface="Century Gothic"/>
              </a:defRPr>
            </a:lvl9pPr>
          </a:lstStyle>
          <a:p>
            <a:pPr marL="0" lvl="0" indent="0" algn="ct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 id="2147483651" r:id="rId2"/>
    <p:sldLayoutId id="2147483652" r:id="rId3"/>
    <p:sldLayoutId id="2147483653" r:id="rId4"/>
    <p:sldLayoutId id="2147483654" r:id="rId5"/>
    <p:sldLayoutId id="2147483656" r:id="rId6"/>
    <p:sldLayoutId id="2147483657" r:id="rId7"/>
    <p:sldLayoutId id="2147483658" r:id="rId8"/>
    <p:sldLayoutId id="2147483660" r:id="rId9"/>
    <p:sldLayoutId id="2147483661" r:id="rId10"/>
    <p:sldLayoutId id="2147483662" r:id="rId11"/>
    <p:sldLayoutId id="2147483663" r:id="rId12"/>
    <p:sldLayoutId id="2147483664" r:id="rId13"/>
    <p:sldLayoutId id="2147483665" r:id="rId14"/>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6.jpeg"/></Relationships>
</file>

<file path=ppt/slides/_rels/slide1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1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20.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22.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9.jp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Shape 150"/>
        <p:cNvGrpSpPr/>
        <p:nvPr/>
      </p:nvGrpSpPr>
      <p:grpSpPr>
        <a:xfrm>
          <a:off x="0" y="0"/>
          <a:ext cx="0" cy="0"/>
          <a:chOff x="0" y="0"/>
          <a:chExt cx="0" cy="0"/>
        </a:xfrm>
      </p:grpSpPr>
      <p:sp>
        <p:nvSpPr>
          <p:cNvPr id="151" name="Google Shape;151;p1"/>
          <p:cNvSpPr txBox="1">
            <a:spLocks noGrp="1"/>
          </p:cNvSpPr>
          <p:nvPr>
            <p:ph type="ctrTitle"/>
          </p:nvPr>
        </p:nvSpPr>
        <p:spPr>
          <a:xfrm>
            <a:off x="1397391" y="703385"/>
            <a:ext cx="9144000" cy="773724"/>
          </a:xfrm>
          <a:prstGeom prst="rect">
            <a:avLst/>
          </a:prstGeom>
          <a:noFill/>
          <a:ln>
            <a:noFill/>
          </a:ln>
        </p:spPr>
        <p:txBody>
          <a:bodyPr spcFirstLastPara="1" wrap="square" lIns="91425" tIns="45700" rIns="91425" bIns="45700" anchor="b" anchorCtr="0">
            <a:noAutofit/>
          </a:bodyPr>
          <a:lstStyle/>
          <a:p>
            <a:pPr algn="ctr" eaLnBrk="1" hangingPunct="1"/>
            <a:r>
              <a:rPr lang="en-US" altLang="en-US" sz="2400" b="1" dirty="0">
                <a:solidFill>
                  <a:srgbClr val="FF0066"/>
                </a:solidFill>
                <a:latin typeface="Times New Roman" panose="02020603050405020304" pitchFamily="18" charset="0"/>
              </a:rPr>
              <a:t>K.RAMAKRISHNAN COLLEGE OF TECHNOLOGY</a:t>
            </a:r>
            <a:br>
              <a:rPr lang="en-US" altLang="en-US" sz="2400" b="1" dirty="0">
                <a:solidFill>
                  <a:srgbClr val="FF0066"/>
                </a:solidFill>
                <a:latin typeface="Times New Roman" panose="02020603050405020304" pitchFamily="18" charset="0"/>
              </a:rPr>
            </a:br>
            <a:r>
              <a:rPr lang="en-US" altLang="en-US" sz="2400" b="1" dirty="0">
                <a:solidFill>
                  <a:srgbClr val="FF0066"/>
                </a:solidFill>
                <a:latin typeface="Times New Roman" panose="02020603050405020304" pitchFamily="18" charset="0"/>
              </a:rPr>
              <a:t>(AUTONOMOUS), TRICHY</a:t>
            </a:r>
            <a:br>
              <a:rPr lang="en-US" altLang="en-US" sz="2400" b="1" dirty="0">
                <a:solidFill>
                  <a:srgbClr val="FF0066"/>
                </a:solidFill>
                <a:latin typeface="Times New Roman" panose="02020603050405020304" pitchFamily="18" charset="0"/>
              </a:rPr>
            </a:br>
            <a:endParaRPr sz="2400" b="1" dirty="0">
              <a:solidFill>
                <a:schemeClr val="tx1"/>
              </a:solidFill>
              <a:latin typeface="Times New Roman"/>
              <a:ea typeface="Times New Roman"/>
              <a:cs typeface="Times New Roman"/>
              <a:sym typeface="Times New Roman"/>
            </a:endParaRPr>
          </a:p>
        </p:txBody>
      </p:sp>
      <p:graphicFrame>
        <p:nvGraphicFramePr>
          <p:cNvPr id="154" name="Google Shape;154;p1"/>
          <p:cNvGraphicFramePr/>
          <p:nvPr>
            <p:extLst>
              <p:ext uri="{D42A27DB-BD31-4B8C-83A1-F6EECF244321}">
                <p14:modId xmlns:p14="http://schemas.microsoft.com/office/powerpoint/2010/main" val="3780411484"/>
              </p:ext>
            </p:extLst>
          </p:nvPr>
        </p:nvGraphicFramePr>
        <p:xfrm>
          <a:off x="2813539" y="2814253"/>
          <a:ext cx="5809957" cy="2410325"/>
        </p:xfrm>
        <a:graphic>
          <a:graphicData uri="http://schemas.openxmlformats.org/drawingml/2006/table">
            <a:tbl>
              <a:tblPr firstRow="1" bandRow="1">
                <a:noFill/>
                <a:tableStyleId>{AAF46791-5BFC-4978-AC5A-A79AFC79F87E}</a:tableStyleId>
              </a:tblPr>
              <a:tblGrid>
                <a:gridCol w="238305">
                  <a:extLst>
                    <a:ext uri="{9D8B030D-6E8A-4147-A177-3AD203B41FA5}">
                      <a16:colId xmlns:a16="http://schemas.microsoft.com/office/drawing/2014/main" val="20000"/>
                    </a:ext>
                  </a:extLst>
                </a:gridCol>
                <a:gridCol w="5571652">
                  <a:extLst>
                    <a:ext uri="{9D8B030D-6E8A-4147-A177-3AD203B41FA5}">
                      <a16:colId xmlns:a16="http://schemas.microsoft.com/office/drawing/2014/main" val="20001"/>
                    </a:ext>
                  </a:extLst>
                </a:gridCol>
              </a:tblGrid>
              <a:tr h="2410325">
                <a:tc>
                  <a:txBody>
                    <a:bodyPr/>
                    <a:lstStyle/>
                    <a:p>
                      <a:pPr marL="0" marR="0" lvl="0" indent="0" algn="l" rtl="0">
                        <a:lnSpc>
                          <a:spcPct val="100000"/>
                        </a:lnSpc>
                        <a:spcBef>
                          <a:spcPts val="0"/>
                        </a:spcBef>
                        <a:spcAft>
                          <a:spcPts val="0"/>
                        </a:spcAft>
                        <a:buClr>
                          <a:srgbClr val="000000"/>
                        </a:buClr>
                        <a:buSzPts val="1800"/>
                        <a:buFont typeface="Arial"/>
                        <a:buNone/>
                      </a:pPr>
                      <a:endParaRPr sz="1800" u="none" strike="noStrike" cap="none" dirty="0">
                        <a:solidFill>
                          <a:schemeClr val="tx1"/>
                        </a:solidFill>
                        <a:latin typeface="Times New Roman" panose="02020603050405020304" pitchFamily="18" charset="0"/>
                        <a:cs typeface="Times New Roman" panose="02020603050405020304" pitchFamily="18" charset="0"/>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noFill/>
                  </a:tcPr>
                </a:tc>
                <a:tc>
                  <a:txBody>
                    <a:bodyPr/>
                    <a:lstStyle/>
                    <a:p>
                      <a:pPr marL="0" marR="0" lvl="0" indent="0" algn="ctr" rtl="0">
                        <a:lnSpc>
                          <a:spcPct val="100000"/>
                        </a:lnSpc>
                        <a:spcBef>
                          <a:spcPts val="0"/>
                        </a:spcBef>
                        <a:spcAft>
                          <a:spcPts val="0"/>
                        </a:spcAft>
                        <a:buClr>
                          <a:schemeClr val="lt1"/>
                        </a:buClr>
                        <a:buSzPts val="1800"/>
                        <a:buFont typeface="Century Gothic"/>
                        <a:buNone/>
                      </a:pPr>
                      <a:r>
                        <a:rPr lang="en-IN" sz="1800" u="none" strike="noStrike" cap="none" dirty="0">
                          <a:solidFill>
                            <a:srgbClr val="0070C0"/>
                          </a:solidFill>
                          <a:latin typeface="Times New Roman" panose="02020603050405020304" pitchFamily="18" charset="0"/>
                          <a:ea typeface="Times New Roman"/>
                          <a:cs typeface="Times New Roman" panose="02020603050405020304" pitchFamily="18" charset="0"/>
                          <a:sym typeface="Times New Roman"/>
                        </a:rPr>
                        <a:t>PRESENTED BY,</a:t>
                      </a:r>
                    </a:p>
                    <a:p>
                      <a:pPr marL="0" marR="0" lvl="0" indent="0" algn="ctr" defTabSz="914400" rtl="0" eaLnBrk="1" fontAlgn="auto" latinLnBrk="0" hangingPunct="1">
                        <a:lnSpc>
                          <a:spcPct val="100000"/>
                        </a:lnSpc>
                        <a:spcBef>
                          <a:spcPts val="0"/>
                        </a:spcBef>
                        <a:spcAft>
                          <a:spcPts val="0"/>
                        </a:spcAft>
                        <a:buClr>
                          <a:schemeClr val="lt1"/>
                        </a:buClr>
                        <a:buSzPts val="1800"/>
                        <a:buFont typeface="Century Gothic"/>
                        <a:buNone/>
                        <a:tabLst/>
                        <a:defRPr/>
                      </a:pPr>
                      <a:r>
                        <a:rPr lang="en-IN" sz="1800" u="none" strike="noStrike" cap="none" dirty="0">
                          <a:solidFill>
                            <a:srgbClr val="0070C0"/>
                          </a:solidFill>
                          <a:latin typeface="Times New Roman" panose="02020603050405020304" pitchFamily="18" charset="0"/>
                          <a:ea typeface="Times New Roman"/>
                          <a:cs typeface="Times New Roman" panose="02020603050405020304" pitchFamily="18" charset="0"/>
                          <a:sym typeface="Times New Roman"/>
                        </a:rPr>
                        <a:t>JEEVA M (811721243019)</a:t>
                      </a:r>
                    </a:p>
                    <a:p>
                      <a:pPr marL="0" marR="0" lvl="0" indent="0" algn="ctr" rtl="0">
                        <a:lnSpc>
                          <a:spcPct val="100000"/>
                        </a:lnSpc>
                        <a:spcBef>
                          <a:spcPts val="0"/>
                        </a:spcBef>
                        <a:spcAft>
                          <a:spcPts val="0"/>
                        </a:spcAft>
                        <a:buClr>
                          <a:schemeClr val="lt1"/>
                        </a:buClr>
                        <a:buSzPts val="1800"/>
                        <a:buFont typeface="Century Gothic"/>
                        <a:buNone/>
                      </a:pPr>
                      <a:r>
                        <a:rPr lang="en-IN" sz="1800" u="none" strike="noStrike" cap="none" dirty="0">
                          <a:solidFill>
                            <a:srgbClr val="0070C0"/>
                          </a:solidFill>
                          <a:latin typeface="Times New Roman" panose="02020603050405020304" pitchFamily="18" charset="0"/>
                          <a:ea typeface="Times New Roman"/>
                          <a:cs typeface="Times New Roman" panose="02020603050405020304" pitchFamily="18" charset="0"/>
                          <a:sym typeface="Times New Roman"/>
                        </a:rPr>
                        <a:t>SHANKARANARAYANAN</a:t>
                      </a:r>
                      <a:r>
                        <a:rPr lang="en-IN" sz="1800" u="none" strike="noStrike" cap="none" baseline="0" dirty="0">
                          <a:solidFill>
                            <a:srgbClr val="0070C0"/>
                          </a:solidFill>
                          <a:latin typeface="Times New Roman" panose="02020603050405020304" pitchFamily="18" charset="0"/>
                          <a:ea typeface="Times New Roman"/>
                          <a:cs typeface="Times New Roman" panose="02020603050405020304" pitchFamily="18" charset="0"/>
                          <a:sym typeface="Times New Roman"/>
                        </a:rPr>
                        <a:t>  R </a:t>
                      </a:r>
                      <a:r>
                        <a:rPr lang="en-IN" sz="1800" u="none" strike="noStrike" cap="none" dirty="0">
                          <a:solidFill>
                            <a:srgbClr val="0070C0"/>
                          </a:solidFill>
                          <a:latin typeface="Times New Roman" panose="02020603050405020304" pitchFamily="18" charset="0"/>
                          <a:ea typeface="Times New Roman"/>
                          <a:cs typeface="Times New Roman" panose="02020603050405020304" pitchFamily="18" charset="0"/>
                          <a:sym typeface="Times New Roman"/>
                        </a:rPr>
                        <a:t>(811721243051)</a:t>
                      </a:r>
                    </a:p>
                    <a:p>
                      <a:pPr marL="0" marR="0" lvl="0" indent="0" algn="ctr" defTabSz="914400" rtl="0" eaLnBrk="1" fontAlgn="auto" latinLnBrk="0" hangingPunct="1">
                        <a:lnSpc>
                          <a:spcPct val="100000"/>
                        </a:lnSpc>
                        <a:spcBef>
                          <a:spcPts val="0"/>
                        </a:spcBef>
                        <a:spcAft>
                          <a:spcPts val="0"/>
                        </a:spcAft>
                        <a:buClr>
                          <a:schemeClr val="lt1"/>
                        </a:buClr>
                        <a:buSzPts val="1800"/>
                        <a:buFont typeface="Century Gothic"/>
                        <a:buNone/>
                        <a:tabLst/>
                        <a:defRPr/>
                      </a:pPr>
                      <a:r>
                        <a:rPr lang="en-IN" sz="1800" u="none" strike="noStrike" cap="none" dirty="0">
                          <a:solidFill>
                            <a:srgbClr val="0070C0"/>
                          </a:solidFill>
                          <a:latin typeface="Times New Roman" panose="02020603050405020304" pitchFamily="18" charset="0"/>
                          <a:ea typeface="Times New Roman"/>
                          <a:cs typeface="Times New Roman" panose="02020603050405020304" pitchFamily="18" charset="0"/>
                          <a:sym typeface="Times New Roman"/>
                        </a:rPr>
                        <a:t>THINESH M (811721243059)</a:t>
                      </a:r>
                    </a:p>
                    <a:p>
                      <a:pPr marL="0" marR="0" lvl="0" indent="0" algn="ctr" defTabSz="914400" rtl="0" eaLnBrk="1" fontAlgn="auto" latinLnBrk="0" hangingPunct="1">
                        <a:lnSpc>
                          <a:spcPct val="100000"/>
                        </a:lnSpc>
                        <a:spcBef>
                          <a:spcPts val="0"/>
                        </a:spcBef>
                        <a:spcAft>
                          <a:spcPts val="0"/>
                        </a:spcAft>
                        <a:buClr>
                          <a:schemeClr val="lt1"/>
                        </a:buClr>
                        <a:buSzPts val="1800"/>
                        <a:buFont typeface="Century Gothic"/>
                        <a:buNone/>
                        <a:tabLst/>
                        <a:defRPr/>
                      </a:pPr>
                      <a:r>
                        <a:rPr lang="en-IN" sz="1800" u="none" strike="noStrike" cap="none" dirty="0">
                          <a:solidFill>
                            <a:srgbClr val="0070C0"/>
                          </a:solidFill>
                          <a:latin typeface="Times New Roman" panose="02020603050405020304" pitchFamily="18" charset="0"/>
                          <a:ea typeface="Times New Roman"/>
                          <a:cs typeface="Times New Roman" panose="02020603050405020304" pitchFamily="18" charset="0"/>
                          <a:sym typeface="Times New Roman"/>
                        </a:rPr>
                        <a:t>HARISH</a:t>
                      </a:r>
                      <a:r>
                        <a:rPr lang="en-IN" sz="1800" u="none" strike="noStrike" cap="none" baseline="0" dirty="0">
                          <a:solidFill>
                            <a:srgbClr val="0070C0"/>
                          </a:solidFill>
                          <a:latin typeface="Times New Roman" panose="02020603050405020304" pitchFamily="18" charset="0"/>
                          <a:ea typeface="Times New Roman"/>
                          <a:cs typeface="Times New Roman" panose="02020603050405020304" pitchFamily="18" charset="0"/>
                          <a:sym typeface="Times New Roman"/>
                        </a:rPr>
                        <a:t> GOKUL M</a:t>
                      </a:r>
                      <a:r>
                        <a:rPr lang="en-IN" sz="1800" u="none" strike="noStrike" cap="none" dirty="0">
                          <a:solidFill>
                            <a:srgbClr val="0070C0"/>
                          </a:solidFill>
                          <a:latin typeface="Times New Roman" panose="02020603050405020304" pitchFamily="18" charset="0"/>
                          <a:ea typeface="Times New Roman"/>
                          <a:cs typeface="Times New Roman" panose="02020603050405020304" pitchFamily="18" charset="0"/>
                          <a:sym typeface="Times New Roman"/>
                        </a:rPr>
                        <a:t> (811721243301)</a:t>
                      </a:r>
                    </a:p>
                    <a:p>
                      <a:pPr marL="0" marR="0" lvl="0" indent="0" algn="l" rtl="0">
                        <a:lnSpc>
                          <a:spcPct val="100000"/>
                        </a:lnSpc>
                        <a:spcBef>
                          <a:spcPts val="0"/>
                        </a:spcBef>
                        <a:spcAft>
                          <a:spcPts val="0"/>
                        </a:spcAft>
                        <a:buClr>
                          <a:schemeClr val="lt1"/>
                        </a:buClr>
                        <a:buSzPts val="1800"/>
                        <a:buFont typeface="Century Gothic"/>
                        <a:buNone/>
                      </a:pPr>
                      <a:endParaRPr sz="1800" u="none" strike="noStrike" cap="none" dirty="0">
                        <a:solidFill>
                          <a:schemeClr val="tx1"/>
                        </a:solidFill>
                        <a:latin typeface="Times New Roman" panose="02020603050405020304" pitchFamily="18" charset="0"/>
                        <a:ea typeface="Times New Roman"/>
                        <a:cs typeface="Times New Roman" panose="02020603050405020304" pitchFamily="18" charset="0"/>
                        <a:sym typeface="Times New Roman"/>
                      </a:endParaRPr>
                    </a:p>
                    <a:p>
                      <a:pPr marL="0" marR="0" lvl="0" indent="0" algn="l" rtl="0">
                        <a:lnSpc>
                          <a:spcPct val="100000"/>
                        </a:lnSpc>
                        <a:spcBef>
                          <a:spcPts val="0"/>
                        </a:spcBef>
                        <a:spcAft>
                          <a:spcPts val="0"/>
                        </a:spcAft>
                        <a:buClr>
                          <a:srgbClr val="000000"/>
                        </a:buClr>
                        <a:buSzPts val="1800"/>
                        <a:buFont typeface="Arial"/>
                        <a:buNone/>
                      </a:pPr>
                      <a:endParaRPr sz="1800" u="none" strike="noStrike" cap="none" dirty="0">
                        <a:solidFill>
                          <a:schemeClr val="tx1"/>
                        </a:solidFill>
                        <a:latin typeface="Times New Roman" panose="02020603050405020304" pitchFamily="18" charset="0"/>
                        <a:cs typeface="Times New Roman" panose="02020603050405020304" pitchFamily="18" charset="0"/>
                      </a:endParaRPr>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noFill/>
                  </a:tcPr>
                </a:tc>
                <a:extLst>
                  <a:ext uri="{0D108BD9-81ED-4DB2-BD59-A6C34878D82A}">
                    <a16:rowId xmlns:a16="http://schemas.microsoft.com/office/drawing/2014/main" val="10000"/>
                  </a:ext>
                </a:extLst>
              </a:tr>
            </a:tbl>
          </a:graphicData>
        </a:graphic>
      </p:graphicFrame>
      <p:pic>
        <p:nvPicPr>
          <p:cNvPr id="7" name="Picture 3">
            <a:extLst>
              <a:ext uri="{FF2B5EF4-FFF2-40B4-BE49-F238E27FC236}">
                <a16:creationId xmlns:a16="http://schemas.microsoft.com/office/drawing/2014/main" id="{E69F354E-8084-4967-BF58-7A584D9CFC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0464" y="241349"/>
            <a:ext cx="1066800"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9" name="Picture 5">
            <a:extLst>
              <a:ext uri="{FF2B5EF4-FFF2-40B4-BE49-F238E27FC236}">
                <a16:creationId xmlns:a16="http://schemas.microsoft.com/office/drawing/2014/main" id="{28FE03F3-C2EF-4BD4-AB31-6F36AC71055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91081" y="236635"/>
            <a:ext cx="1154112" cy="1103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2" name="TextBox 1">
            <a:extLst>
              <a:ext uri="{FF2B5EF4-FFF2-40B4-BE49-F238E27FC236}">
                <a16:creationId xmlns:a16="http://schemas.microsoft.com/office/drawing/2014/main" id="{229915F2-F2F2-4F0C-8684-69FC627A1F37}"/>
              </a:ext>
            </a:extLst>
          </p:cNvPr>
          <p:cNvSpPr txBox="1"/>
          <p:nvPr/>
        </p:nvSpPr>
        <p:spPr>
          <a:xfrm>
            <a:off x="2318043" y="1490984"/>
            <a:ext cx="7302696" cy="830997"/>
          </a:xfrm>
          <a:prstGeom prst="rect">
            <a:avLst/>
          </a:prstGeom>
          <a:noFill/>
        </p:spPr>
        <p:txBody>
          <a:bodyPr wrap="square" rtlCol="0">
            <a:spAutoFit/>
          </a:bodyPr>
          <a:lstStyle/>
          <a:p>
            <a:pPr algn="ctr"/>
            <a:r>
              <a:rPr lang="en-US" sz="2400" b="1" dirty="0">
                <a:latin typeface="Times New Roman" panose="02020603050405020304" pitchFamily="18" charset="0"/>
                <a:cs typeface="Times New Roman" panose="02020603050405020304" pitchFamily="18" charset="0"/>
              </a:rPr>
              <a:t>US STOCK RISK ANALYZER USNIG MACHINE LEARNING</a:t>
            </a:r>
          </a:p>
        </p:txBody>
      </p:sp>
      <p:sp>
        <p:nvSpPr>
          <p:cNvPr id="3" name="TextBox 2">
            <a:extLst>
              <a:ext uri="{FF2B5EF4-FFF2-40B4-BE49-F238E27FC236}">
                <a16:creationId xmlns:a16="http://schemas.microsoft.com/office/drawing/2014/main" id="{EFF478B5-08A7-4845-A87B-BF5635F9CF6E}"/>
              </a:ext>
            </a:extLst>
          </p:cNvPr>
          <p:cNvSpPr txBox="1"/>
          <p:nvPr/>
        </p:nvSpPr>
        <p:spPr>
          <a:xfrm>
            <a:off x="7130716" y="5136183"/>
            <a:ext cx="4327276" cy="1442959"/>
          </a:xfrm>
          <a:prstGeom prst="rect">
            <a:avLst/>
          </a:prstGeom>
          <a:noFill/>
        </p:spPr>
        <p:txBody>
          <a:bodyPr wrap="square" rtlCol="0">
            <a:spAutoFit/>
          </a:bodyPr>
          <a:lstStyle/>
          <a:p>
            <a:r>
              <a:rPr lang="en-IN" sz="1600" b="1" dirty="0">
                <a:solidFill>
                  <a:srgbClr val="0070C0"/>
                </a:solidFill>
                <a:latin typeface="Times New Roman" panose="02020603050405020304" pitchFamily="18" charset="0"/>
                <a:cs typeface="Times New Roman" panose="02020603050405020304" pitchFamily="18" charset="0"/>
              </a:rPr>
              <a:t>GUIDED BY,</a:t>
            </a:r>
          </a:p>
          <a:p>
            <a:pPr>
              <a:lnSpc>
                <a:spcPct val="150000"/>
              </a:lnSpc>
            </a:pPr>
            <a:r>
              <a:rPr lang="en-IN" sz="1600" b="1" dirty="0">
                <a:solidFill>
                  <a:schemeClr val="tx1"/>
                </a:solidFill>
                <a:latin typeface="Times New Roman" panose="02020603050405020304" pitchFamily="18" charset="0"/>
                <a:cs typeface="Times New Roman" panose="02020603050405020304" pitchFamily="18" charset="0"/>
              </a:rPr>
              <a:t>Ms. MA.REETA JAYARANI, M.E.,</a:t>
            </a:r>
            <a:r>
              <a:rPr lang="en-IN" sz="1600" b="1" dirty="0" err="1">
                <a:solidFill>
                  <a:schemeClr val="tx1"/>
                </a:solidFill>
                <a:latin typeface="Times New Roman" panose="02020603050405020304" pitchFamily="18" charset="0"/>
                <a:cs typeface="Times New Roman" panose="02020603050405020304" pitchFamily="18" charset="0"/>
              </a:rPr>
              <a:t>Ph.D</a:t>
            </a:r>
            <a:r>
              <a:rPr lang="en-IN" sz="1600" b="1" dirty="0">
                <a:solidFill>
                  <a:schemeClr val="tx1"/>
                </a:solidFill>
                <a:latin typeface="Times New Roman" panose="02020603050405020304" pitchFamily="18" charset="0"/>
                <a:cs typeface="Times New Roman" panose="02020603050405020304" pitchFamily="18" charset="0"/>
              </a:rPr>
              <a:t>,</a:t>
            </a:r>
          </a:p>
          <a:p>
            <a:pPr>
              <a:lnSpc>
                <a:spcPct val="150000"/>
              </a:lnSpc>
            </a:pPr>
            <a:r>
              <a:rPr lang="en-IN" sz="1600" b="1" dirty="0">
                <a:solidFill>
                  <a:schemeClr val="tx1"/>
                </a:solidFill>
                <a:latin typeface="Times New Roman" panose="02020603050405020304" pitchFamily="18" charset="0"/>
                <a:cs typeface="Times New Roman" panose="02020603050405020304" pitchFamily="18" charset="0"/>
              </a:rPr>
              <a:t>ASSISTANT PROFESSOR / AI</a:t>
            </a:r>
          </a:p>
          <a:p>
            <a:pPr>
              <a:lnSpc>
                <a:spcPct val="150000"/>
              </a:lnSpc>
            </a:pPr>
            <a:endParaRPr lang="en-IN" sz="1800" b="1" dirty="0">
              <a:solidFill>
                <a:schemeClr val="tx1"/>
              </a:solidFill>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97C199FF-37E2-46F7-A74E-6B1A2CB3B6B8}"/>
              </a:ext>
            </a:extLst>
          </p:cNvPr>
          <p:cNvSpPr txBox="1">
            <a:spLocks noChangeArrowheads="1"/>
          </p:cNvSpPr>
          <p:nvPr/>
        </p:nvSpPr>
        <p:spPr bwMode="auto">
          <a:xfrm>
            <a:off x="219075" y="6453188"/>
            <a:ext cx="990600"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tabLst>
                <a:tab pos="457200" algn="l"/>
                <a:tab pos="914400" algn="l"/>
                <a:tab pos="1371600" algn="l"/>
                <a:tab pos="1828800" algn="l"/>
              </a:tabLst>
              <a:defRPr>
                <a:solidFill>
                  <a:schemeClr val="tx1"/>
                </a:solidFill>
                <a:latin typeface="Arial" panose="020B0604020202020204" pitchFamily="34" charset="0"/>
                <a:cs typeface="WenQuanYi Micro Hei" charset="0"/>
              </a:defRPr>
            </a:lvl1pPr>
            <a:lvl2pPr>
              <a:tabLst>
                <a:tab pos="457200" algn="l"/>
                <a:tab pos="914400" algn="l"/>
                <a:tab pos="1371600" algn="l"/>
                <a:tab pos="1828800" algn="l"/>
              </a:tabLst>
              <a:defRPr>
                <a:solidFill>
                  <a:schemeClr val="tx1"/>
                </a:solidFill>
                <a:latin typeface="Arial" panose="020B0604020202020204" pitchFamily="34" charset="0"/>
                <a:cs typeface="WenQuanYi Micro Hei" charset="0"/>
              </a:defRPr>
            </a:lvl2pPr>
            <a:lvl3pPr>
              <a:tabLst>
                <a:tab pos="457200" algn="l"/>
                <a:tab pos="914400" algn="l"/>
                <a:tab pos="1371600" algn="l"/>
                <a:tab pos="1828800" algn="l"/>
              </a:tabLst>
              <a:defRPr>
                <a:solidFill>
                  <a:schemeClr val="tx1"/>
                </a:solidFill>
                <a:latin typeface="Arial" panose="020B0604020202020204" pitchFamily="34" charset="0"/>
                <a:cs typeface="WenQuanYi Micro Hei" charset="0"/>
              </a:defRPr>
            </a:lvl3pPr>
            <a:lvl4pPr>
              <a:tabLst>
                <a:tab pos="457200" algn="l"/>
                <a:tab pos="914400" algn="l"/>
                <a:tab pos="1371600" algn="l"/>
                <a:tab pos="1828800" algn="l"/>
              </a:tabLst>
              <a:defRPr>
                <a:solidFill>
                  <a:schemeClr val="tx1"/>
                </a:solidFill>
                <a:latin typeface="Arial" panose="020B0604020202020204" pitchFamily="34" charset="0"/>
                <a:cs typeface="WenQuanYi Micro Hei" charset="0"/>
              </a:defRPr>
            </a:lvl4pPr>
            <a:lvl5pPr>
              <a:tabLst>
                <a:tab pos="457200" algn="l"/>
                <a:tab pos="914400" algn="l"/>
                <a:tab pos="1371600" algn="l"/>
                <a:tab pos="1828800" algn="l"/>
              </a:tabLst>
              <a:defRPr>
                <a:solidFill>
                  <a:schemeClr val="tx1"/>
                </a:solidFill>
                <a:latin typeface="Arial" panose="020B0604020202020204" pitchFamily="34" charset="0"/>
                <a:cs typeface="WenQuanYi Micro Hei" charset="0"/>
              </a:defRPr>
            </a:lvl5pPr>
            <a:lvl6pPr marL="2514600" indent="-228600" defTabSz="457200" eaLnBrk="0" fontAlgn="base" hangingPunct="0">
              <a:spcBef>
                <a:spcPct val="0"/>
              </a:spcBef>
              <a:spcAft>
                <a:spcPct val="0"/>
              </a:spcAft>
              <a:tabLst>
                <a:tab pos="457200" algn="l"/>
                <a:tab pos="914400" algn="l"/>
                <a:tab pos="1371600" algn="l"/>
                <a:tab pos="1828800" algn="l"/>
              </a:tabLst>
              <a:defRPr>
                <a:solidFill>
                  <a:schemeClr val="tx1"/>
                </a:solidFill>
                <a:latin typeface="Arial" panose="020B0604020202020204" pitchFamily="34" charset="0"/>
                <a:cs typeface="WenQuanYi Micro Hei" charset="0"/>
              </a:defRPr>
            </a:lvl6pPr>
            <a:lvl7pPr marL="2971800" indent="-228600" defTabSz="457200" eaLnBrk="0" fontAlgn="base" hangingPunct="0">
              <a:spcBef>
                <a:spcPct val="0"/>
              </a:spcBef>
              <a:spcAft>
                <a:spcPct val="0"/>
              </a:spcAft>
              <a:tabLst>
                <a:tab pos="457200" algn="l"/>
                <a:tab pos="914400" algn="l"/>
                <a:tab pos="1371600" algn="l"/>
                <a:tab pos="1828800" algn="l"/>
              </a:tabLst>
              <a:defRPr>
                <a:solidFill>
                  <a:schemeClr val="tx1"/>
                </a:solidFill>
                <a:latin typeface="Arial" panose="020B0604020202020204" pitchFamily="34" charset="0"/>
                <a:cs typeface="WenQuanYi Micro Hei" charset="0"/>
              </a:defRPr>
            </a:lvl7pPr>
            <a:lvl8pPr marL="3429000" indent="-228600" defTabSz="457200" eaLnBrk="0" fontAlgn="base" hangingPunct="0">
              <a:spcBef>
                <a:spcPct val="0"/>
              </a:spcBef>
              <a:spcAft>
                <a:spcPct val="0"/>
              </a:spcAft>
              <a:tabLst>
                <a:tab pos="457200" algn="l"/>
                <a:tab pos="914400" algn="l"/>
                <a:tab pos="1371600" algn="l"/>
                <a:tab pos="1828800" algn="l"/>
              </a:tabLst>
              <a:defRPr>
                <a:solidFill>
                  <a:schemeClr val="tx1"/>
                </a:solidFill>
                <a:latin typeface="Arial" panose="020B0604020202020204" pitchFamily="34" charset="0"/>
                <a:cs typeface="WenQuanYi Micro Hei" charset="0"/>
              </a:defRPr>
            </a:lvl8pPr>
            <a:lvl9pPr marL="3886200" indent="-228600" defTabSz="457200" eaLnBrk="0" fontAlgn="base" hangingPunct="0">
              <a:spcBef>
                <a:spcPct val="0"/>
              </a:spcBef>
              <a:spcAft>
                <a:spcPct val="0"/>
              </a:spcAft>
              <a:tabLst>
                <a:tab pos="457200" algn="l"/>
                <a:tab pos="914400" algn="l"/>
                <a:tab pos="1371600" algn="l"/>
                <a:tab pos="1828800" algn="l"/>
              </a:tabLst>
              <a:defRPr>
                <a:solidFill>
                  <a:schemeClr val="tx1"/>
                </a:solidFill>
                <a:latin typeface="Arial" panose="020B0604020202020204" pitchFamily="34" charset="0"/>
                <a:cs typeface="WenQuanYi Micro Hei" charset="0"/>
              </a:defRPr>
            </a:lvl9pPr>
          </a:lstStyle>
          <a:p>
            <a:pPr eaLnBrk="1" hangingPunct="1">
              <a:buClr>
                <a:srgbClr val="000000"/>
              </a:buClr>
              <a:buSzPct val="100000"/>
              <a:buFont typeface="Times New Roman" panose="02020603050405020304" pitchFamily="18" charset="0"/>
              <a:buNone/>
            </a:pPr>
            <a:r>
              <a:rPr lang="en-US" altLang="en-US" dirty="0">
                <a:solidFill>
                  <a:srgbClr val="8B8B8B"/>
                </a:solidFill>
                <a:latin typeface="Calibri" panose="020F0502020204030204" pitchFamily="34" charset="0"/>
              </a:rPr>
              <a:t>1</a:t>
            </a:r>
            <a:endParaRPr lang="en-US" altLang="en-US" sz="1400" dirty="0">
              <a:solidFill>
                <a:srgbClr val="8B8B8B"/>
              </a:solidFill>
              <a:latin typeface="Calibri" panose="020F0502020204030204" pitchFamily="34"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6E63D7-4B6A-717B-C015-1859D7D5597D}"/>
              </a:ext>
            </a:extLst>
          </p:cNvPr>
          <p:cNvSpPr>
            <a:spLocks noGrp="1"/>
          </p:cNvSpPr>
          <p:nvPr>
            <p:ph type="title"/>
          </p:nvPr>
        </p:nvSpPr>
        <p:spPr/>
        <p:txBody>
          <a:bodyPr/>
          <a:lstStyle/>
          <a:p>
            <a:pPr marL="571500" indent="-571500">
              <a:buFont typeface="Arial" panose="020B0604020202020204" pitchFamily="34" charset="0"/>
              <a:buChar char="•"/>
            </a:pPr>
            <a:r>
              <a:rPr lang="en-IN" dirty="0">
                <a:solidFill>
                  <a:schemeClr val="tx1"/>
                </a:solidFill>
                <a:latin typeface="Times New Roman" panose="02020603050405020304" pitchFamily="18" charset="0"/>
                <a:cs typeface="Times New Roman" panose="02020603050405020304" pitchFamily="18" charset="0"/>
              </a:rPr>
              <a:t>                          MODULES</a:t>
            </a:r>
            <a:endParaRPr lang="en-IN" dirty="0">
              <a:solidFill>
                <a:schemeClr val="tx1"/>
              </a:solidFill>
            </a:endParaRPr>
          </a:p>
        </p:txBody>
      </p:sp>
      <p:sp>
        <p:nvSpPr>
          <p:cNvPr id="9" name="TextBox 8">
            <a:extLst>
              <a:ext uri="{FF2B5EF4-FFF2-40B4-BE49-F238E27FC236}">
                <a16:creationId xmlns:a16="http://schemas.microsoft.com/office/drawing/2014/main" id="{67483800-C0C6-12D6-8C71-14D21053E3BA}"/>
              </a:ext>
            </a:extLst>
          </p:cNvPr>
          <p:cNvSpPr txBox="1"/>
          <p:nvPr/>
        </p:nvSpPr>
        <p:spPr>
          <a:xfrm>
            <a:off x="2554166" y="2238260"/>
            <a:ext cx="6093068" cy="3046988"/>
          </a:xfrm>
          <a:prstGeom prst="rect">
            <a:avLst/>
          </a:prstGeom>
          <a:noFill/>
        </p:spPr>
        <p:txBody>
          <a:bodyPr wrap="square">
            <a:spAutoFit/>
          </a:bodyPr>
          <a:lstStyle/>
          <a:p>
            <a:pPr marL="342900" indent="-34290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Installation and Setup </a:t>
            </a:r>
          </a:p>
          <a:p>
            <a:pPr marL="342900" indent="-34290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Data Preprocessing and Feature Extraction</a:t>
            </a:r>
          </a:p>
          <a:p>
            <a:pPr marL="342900" indent="-34290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Model Development and Forecasting</a:t>
            </a:r>
          </a:p>
          <a:p>
            <a:pPr marL="342900" indent="-34290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Evaluation and Visualization </a:t>
            </a:r>
          </a:p>
          <a:p>
            <a:pPr marL="342900" indent="-342900">
              <a:lnSpc>
                <a:spcPct val="150000"/>
              </a:lnSpc>
              <a:buFont typeface="Arial" panose="020B0604020202020204" pitchFamily="34" charset="0"/>
              <a:buChar char="•"/>
            </a:pPr>
            <a:r>
              <a:rPr lang="en-US" sz="2000" dirty="0">
                <a:latin typeface="Times New Roman" panose="02020603050405020304" pitchFamily="18" charset="0"/>
                <a:cs typeface="Times New Roman" panose="02020603050405020304" pitchFamily="18" charset="0"/>
              </a:rPr>
              <a:t>Web Integration and Deployment </a:t>
            </a:r>
          </a:p>
          <a:p>
            <a:pPr>
              <a:lnSpc>
                <a:spcPct val="150000"/>
              </a:lnSpc>
            </a:pPr>
            <a:endParaRPr lang="en-GB" b="1" dirty="0">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endParaRPr lang="en-IN" b="1" dirty="0">
              <a:latin typeface="Times New Roman" panose="02020603050405020304" pitchFamily="18" charset="0"/>
              <a:cs typeface="Times New Roman" panose="02020603050405020304" pitchFamily="18" charset="0"/>
            </a:endParaRPr>
          </a:p>
        </p:txBody>
      </p:sp>
      <p:pic>
        <p:nvPicPr>
          <p:cNvPr id="10" name="Picture 3">
            <a:extLst>
              <a:ext uri="{FF2B5EF4-FFF2-40B4-BE49-F238E27FC236}">
                <a16:creationId xmlns:a16="http://schemas.microsoft.com/office/drawing/2014/main" id="{BA46586A-DCCE-0913-A982-7A3CB1C072B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403" y="144652"/>
            <a:ext cx="1017415" cy="1008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11" name="Picture 5">
            <a:extLst>
              <a:ext uri="{FF2B5EF4-FFF2-40B4-BE49-F238E27FC236}">
                <a16:creationId xmlns:a16="http://schemas.microsoft.com/office/drawing/2014/main" id="{A3E7DC34-51D0-A8D8-F125-63355CF5B56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736801" y="144652"/>
            <a:ext cx="1074199" cy="10269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Tree>
    <p:extLst>
      <p:ext uri="{BB962C8B-B14F-4D97-AF65-F5344CB8AC3E}">
        <p14:creationId xmlns:p14="http://schemas.microsoft.com/office/powerpoint/2010/main" val="848339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D89E90A9-14E0-8B1A-A693-B919454A1959}"/>
              </a:ext>
            </a:extLst>
          </p:cNvPr>
          <p:cNvSpPr>
            <a:spLocks noGrp="1"/>
          </p:cNvSpPr>
          <p:nvPr>
            <p:ph type="title"/>
          </p:nvPr>
        </p:nvSpPr>
        <p:spPr>
          <a:xfrm>
            <a:off x="2132013" y="228600"/>
            <a:ext cx="8017828" cy="1111347"/>
          </a:xfrm>
        </p:spPr>
        <p:txBody>
          <a:bodyPr/>
          <a:lstStyle/>
          <a:p>
            <a:pPr marL="342900" indent="-342900">
              <a:lnSpc>
                <a:spcPct val="150000"/>
              </a:lnSpc>
              <a:buFont typeface="Arial" panose="020B0604020202020204" pitchFamily="34" charset="0"/>
              <a:buChar char="•"/>
            </a:pPr>
            <a:r>
              <a:rPr lang="en-US" sz="3000" dirty="0">
                <a:solidFill>
                  <a:schemeClr val="tx1"/>
                </a:solidFill>
                <a:latin typeface="Times New Roman" panose="02020603050405020304" pitchFamily="18" charset="0"/>
                <a:cs typeface="Times New Roman" panose="02020603050405020304" pitchFamily="18" charset="0"/>
              </a:rPr>
              <a:t>INSTALLATION AND SETUP MODULE</a:t>
            </a:r>
          </a:p>
        </p:txBody>
      </p:sp>
      <p:sp>
        <p:nvSpPr>
          <p:cNvPr id="7" name="Content Placeholder 2">
            <a:extLst>
              <a:ext uri="{FF2B5EF4-FFF2-40B4-BE49-F238E27FC236}">
                <a16:creationId xmlns:a16="http://schemas.microsoft.com/office/drawing/2014/main" id="{FC392FCB-02B5-0196-D90F-650D0AD1DD88}"/>
              </a:ext>
            </a:extLst>
          </p:cNvPr>
          <p:cNvSpPr txBox="1">
            <a:spLocks/>
          </p:cNvSpPr>
          <p:nvPr/>
        </p:nvSpPr>
        <p:spPr>
          <a:xfrm>
            <a:off x="1051560" y="1339947"/>
            <a:ext cx="9207147" cy="4314242"/>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20040" algn="l" rtl="0">
              <a:lnSpc>
                <a:spcPct val="100000"/>
              </a:lnSpc>
              <a:spcBef>
                <a:spcPts val="1000"/>
              </a:spcBef>
              <a:spcAft>
                <a:spcPts val="0"/>
              </a:spcAft>
              <a:buClr>
                <a:srgbClr val="86D1D8"/>
              </a:buClr>
              <a:buSzPts val="1440"/>
              <a:buFont typeface="Noto Sans Symbols"/>
              <a:buChar char="►"/>
              <a:defRPr sz="2000" b="0" i="0" u="none" strike="noStrike" cap="none">
                <a:solidFill>
                  <a:schemeClr val="lt1"/>
                </a:solidFill>
                <a:latin typeface="Century Gothic"/>
                <a:ea typeface="Century Gothic"/>
                <a:cs typeface="Century Gothic"/>
                <a:sym typeface="Century Gothic"/>
              </a:defRPr>
            </a:lvl1pPr>
            <a:lvl2pPr marL="914400" marR="0" lvl="1" indent="-320040" algn="l" rtl="0">
              <a:lnSpc>
                <a:spcPct val="100000"/>
              </a:lnSpc>
              <a:spcBef>
                <a:spcPts val="1000"/>
              </a:spcBef>
              <a:spcAft>
                <a:spcPts val="0"/>
              </a:spcAft>
              <a:buClr>
                <a:srgbClr val="86D1D8"/>
              </a:buClr>
              <a:buSzPts val="1440"/>
              <a:buFont typeface="Noto Sans Symbols"/>
              <a:buChar char="►"/>
              <a:defRPr sz="1800" b="0" i="0" u="none" strike="noStrike" cap="none">
                <a:solidFill>
                  <a:schemeClr val="lt1"/>
                </a:solidFill>
                <a:latin typeface="Century Gothic"/>
                <a:ea typeface="Century Gothic"/>
                <a:cs typeface="Century Gothic"/>
                <a:sym typeface="Century Gothic"/>
              </a:defRPr>
            </a:lvl2pPr>
            <a:lvl3pPr marL="1371600" marR="0" lvl="2" indent="-320039" algn="l" rtl="0">
              <a:lnSpc>
                <a:spcPct val="100000"/>
              </a:lnSpc>
              <a:spcBef>
                <a:spcPts val="1000"/>
              </a:spcBef>
              <a:spcAft>
                <a:spcPts val="0"/>
              </a:spcAft>
              <a:buClr>
                <a:srgbClr val="86D1D8"/>
              </a:buClr>
              <a:buSzPts val="1440"/>
              <a:buFont typeface="Noto Sans Symbols"/>
              <a:buChar char="►"/>
              <a:defRPr sz="1600" b="0" i="0" u="none" strike="noStrike" cap="none">
                <a:solidFill>
                  <a:schemeClr val="lt1"/>
                </a:solidFill>
                <a:latin typeface="Century Gothic"/>
                <a:ea typeface="Century Gothic"/>
                <a:cs typeface="Century Gothic"/>
                <a:sym typeface="Century Gothic"/>
              </a:defRPr>
            </a:lvl3pPr>
            <a:lvl4pPr marL="1828800" marR="0" lvl="3" indent="-320039" algn="l" rtl="0">
              <a:lnSpc>
                <a:spcPct val="100000"/>
              </a:lnSpc>
              <a:spcBef>
                <a:spcPts val="1000"/>
              </a:spcBef>
              <a:spcAft>
                <a:spcPts val="0"/>
              </a:spcAft>
              <a:buClr>
                <a:srgbClr val="86D1D8"/>
              </a:buClr>
              <a:buSzPts val="1440"/>
              <a:buFont typeface="Noto Sans Symbols"/>
              <a:buChar char="►"/>
              <a:defRPr sz="1400" b="0" i="0" u="none" strike="noStrike" cap="none">
                <a:solidFill>
                  <a:schemeClr val="lt1"/>
                </a:solidFill>
                <a:latin typeface="Century Gothic"/>
                <a:ea typeface="Century Gothic"/>
                <a:cs typeface="Century Gothic"/>
                <a:sym typeface="Century Gothic"/>
              </a:defRPr>
            </a:lvl4pPr>
            <a:lvl5pPr marL="2286000" marR="0" lvl="4" indent="-320039" algn="l" rtl="0">
              <a:lnSpc>
                <a:spcPct val="100000"/>
              </a:lnSpc>
              <a:spcBef>
                <a:spcPts val="1000"/>
              </a:spcBef>
              <a:spcAft>
                <a:spcPts val="0"/>
              </a:spcAft>
              <a:buClr>
                <a:srgbClr val="86D1D8"/>
              </a:buClr>
              <a:buSzPts val="1440"/>
              <a:buFont typeface="Noto Sans Symbols"/>
              <a:buChar char="►"/>
              <a:defRPr sz="1400" b="0" i="0" u="none" strike="noStrike" cap="none">
                <a:solidFill>
                  <a:schemeClr val="lt1"/>
                </a:solidFill>
                <a:latin typeface="Century Gothic"/>
                <a:ea typeface="Century Gothic"/>
                <a:cs typeface="Century Gothic"/>
                <a:sym typeface="Century Gothic"/>
              </a:defRPr>
            </a:lvl5pPr>
            <a:lvl6pPr marL="2743200" marR="0" lvl="5" indent="-320039" algn="l" rtl="0">
              <a:lnSpc>
                <a:spcPct val="100000"/>
              </a:lnSpc>
              <a:spcBef>
                <a:spcPts val="1000"/>
              </a:spcBef>
              <a:spcAft>
                <a:spcPts val="0"/>
              </a:spcAft>
              <a:buClr>
                <a:srgbClr val="86D1D8"/>
              </a:buClr>
              <a:buSzPts val="1440"/>
              <a:buFont typeface="Noto Sans Symbols"/>
              <a:buChar char="►"/>
              <a:defRPr sz="1400" b="0" i="0" u="none" strike="noStrike" cap="none">
                <a:solidFill>
                  <a:schemeClr val="lt1"/>
                </a:solidFill>
                <a:latin typeface="Century Gothic"/>
                <a:ea typeface="Century Gothic"/>
                <a:cs typeface="Century Gothic"/>
                <a:sym typeface="Century Gothic"/>
              </a:defRPr>
            </a:lvl6pPr>
            <a:lvl7pPr marL="3200400" marR="0" lvl="6" indent="-320039" algn="l" rtl="0">
              <a:lnSpc>
                <a:spcPct val="100000"/>
              </a:lnSpc>
              <a:spcBef>
                <a:spcPts val="1000"/>
              </a:spcBef>
              <a:spcAft>
                <a:spcPts val="0"/>
              </a:spcAft>
              <a:buClr>
                <a:srgbClr val="86D1D8"/>
              </a:buClr>
              <a:buSzPts val="1440"/>
              <a:buFont typeface="Noto Sans Symbols"/>
              <a:buChar char="►"/>
              <a:defRPr sz="1400" b="0" i="0" u="none" strike="noStrike" cap="none">
                <a:solidFill>
                  <a:schemeClr val="lt1"/>
                </a:solidFill>
                <a:latin typeface="Century Gothic"/>
                <a:ea typeface="Century Gothic"/>
                <a:cs typeface="Century Gothic"/>
                <a:sym typeface="Century Gothic"/>
              </a:defRPr>
            </a:lvl7pPr>
            <a:lvl8pPr marL="3657600" marR="0" lvl="7" indent="-320040" algn="l" rtl="0">
              <a:lnSpc>
                <a:spcPct val="100000"/>
              </a:lnSpc>
              <a:spcBef>
                <a:spcPts val="1000"/>
              </a:spcBef>
              <a:spcAft>
                <a:spcPts val="0"/>
              </a:spcAft>
              <a:buClr>
                <a:srgbClr val="86D1D8"/>
              </a:buClr>
              <a:buSzPts val="1440"/>
              <a:buFont typeface="Noto Sans Symbols"/>
              <a:buChar char="►"/>
              <a:defRPr sz="1400" b="0" i="0" u="none" strike="noStrike" cap="none">
                <a:solidFill>
                  <a:schemeClr val="lt1"/>
                </a:solidFill>
                <a:latin typeface="Century Gothic"/>
                <a:ea typeface="Century Gothic"/>
                <a:cs typeface="Century Gothic"/>
                <a:sym typeface="Century Gothic"/>
              </a:defRPr>
            </a:lvl8pPr>
            <a:lvl9pPr marL="4114800" marR="0" lvl="8" indent="-320040" algn="l" rtl="0">
              <a:lnSpc>
                <a:spcPct val="100000"/>
              </a:lnSpc>
              <a:spcBef>
                <a:spcPts val="1000"/>
              </a:spcBef>
              <a:spcAft>
                <a:spcPts val="0"/>
              </a:spcAft>
              <a:buClr>
                <a:srgbClr val="86D1D8"/>
              </a:buClr>
              <a:buSzPts val="1440"/>
              <a:buFont typeface="Noto Sans Symbols"/>
              <a:buChar char="►"/>
              <a:defRPr sz="1400" b="0" i="0" u="none" strike="noStrike" cap="none">
                <a:solidFill>
                  <a:schemeClr val="lt1"/>
                </a:solidFill>
                <a:latin typeface="Century Gothic"/>
                <a:ea typeface="Century Gothic"/>
                <a:cs typeface="Century Gothic"/>
                <a:sym typeface="Century Gothic"/>
              </a:defRPr>
            </a:lvl9pPr>
          </a:lstStyle>
          <a:p>
            <a:pPr marL="342900" indent="-342900" algn="just">
              <a:lnSpc>
                <a:spcPct val="150000"/>
              </a:lnSpc>
              <a:buFont typeface="Arial" panose="020B0604020202020204" pitchFamily="34" charset="0"/>
              <a:buChar char="•"/>
            </a:pPr>
            <a:r>
              <a:rPr lang="en-US" sz="1900" dirty="0">
                <a:solidFill>
                  <a:schemeClr val="tx1"/>
                </a:solidFill>
                <a:latin typeface="Times New Roman" panose="02020603050405020304" pitchFamily="18" charset="0"/>
                <a:cs typeface="Times New Roman" panose="02020603050405020304" pitchFamily="18" charset="0"/>
              </a:rPr>
              <a:t>This module establishes the technical foundation of the US Stock Market Analysis System. It begins with setting up the required development environment and installing essential libraries such as pandas, </a:t>
            </a:r>
            <a:r>
              <a:rPr lang="en-US" sz="1900" dirty="0" err="1">
                <a:solidFill>
                  <a:schemeClr val="tx1"/>
                </a:solidFill>
                <a:latin typeface="Times New Roman" panose="02020603050405020304" pitchFamily="18" charset="0"/>
                <a:cs typeface="Times New Roman" panose="02020603050405020304" pitchFamily="18" charset="0"/>
              </a:rPr>
              <a:t>numpy</a:t>
            </a:r>
            <a:r>
              <a:rPr lang="en-US" sz="1900" dirty="0">
                <a:solidFill>
                  <a:schemeClr val="tx1"/>
                </a:solidFill>
                <a:latin typeface="Times New Roman" panose="02020603050405020304" pitchFamily="18" charset="0"/>
                <a:cs typeface="Times New Roman" panose="02020603050405020304" pitchFamily="18" charset="0"/>
              </a:rPr>
              <a:t>, </a:t>
            </a:r>
            <a:r>
              <a:rPr lang="en-US" sz="1900" dirty="0" err="1">
                <a:solidFill>
                  <a:schemeClr val="tx1"/>
                </a:solidFill>
                <a:latin typeface="Times New Roman" panose="02020603050405020304" pitchFamily="18" charset="0"/>
                <a:cs typeface="Times New Roman" panose="02020603050405020304" pitchFamily="18" charset="0"/>
              </a:rPr>
              <a:t>yfinance</a:t>
            </a:r>
            <a:r>
              <a:rPr lang="en-US" sz="1900" dirty="0">
                <a:solidFill>
                  <a:schemeClr val="tx1"/>
                </a:solidFill>
                <a:latin typeface="Times New Roman" panose="02020603050405020304" pitchFamily="18" charset="0"/>
                <a:cs typeface="Times New Roman" panose="02020603050405020304" pitchFamily="18" charset="0"/>
              </a:rPr>
              <a:t>, </a:t>
            </a:r>
            <a:r>
              <a:rPr lang="en-US" sz="1900" dirty="0" err="1">
                <a:solidFill>
                  <a:schemeClr val="tx1"/>
                </a:solidFill>
                <a:latin typeface="Times New Roman" panose="02020603050405020304" pitchFamily="18" charset="0"/>
                <a:cs typeface="Times New Roman" panose="02020603050405020304" pitchFamily="18" charset="0"/>
              </a:rPr>
              <a:t>matplotlib</a:t>
            </a:r>
            <a:r>
              <a:rPr lang="en-US" sz="1900" dirty="0">
                <a:solidFill>
                  <a:schemeClr val="tx1"/>
                </a:solidFill>
                <a:latin typeface="Times New Roman" panose="02020603050405020304" pitchFamily="18" charset="0"/>
                <a:cs typeface="Times New Roman" panose="02020603050405020304" pitchFamily="18" charset="0"/>
              </a:rPr>
              <a:t>, </a:t>
            </a:r>
            <a:r>
              <a:rPr lang="en-US" sz="1900" dirty="0" err="1">
                <a:solidFill>
                  <a:schemeClr val="tx1"/>
                </a:solidFill>
                <a:latin typeface="Times New Roman" panose="02020603050405020304" pitchFamily="18" charset="0"/>
                <a:cs typeface="Times New Roman" panose="02020603050405020304" pitchFamily="18" charset="0"/>
              </a:rPr>
              <a:t>seaborn</a:t>
            </a:r>
            <a:r>
              <a:rPr lang="en-US" sz="1900" dirty="0">
                <a:solidFill>
                  <a:schemeClr val="tx1"/>
                </a:solidFill>
                <a:latin typeface="Times New Roman" panose="02020603050405020304" pitchFamily="18" charset="0"/>
                <a:cs typeface="Times New Roman" panose="02020603050405020304" pitchFamily="18" charset="0"/>
              </a:rPr>
              <a:t>, </a:t>
            </a:r>
            <a:r>
              <a:rPr lang="en-US" sz="1900" dirty="0" err="1">
                <a:solidFill>
                  <a:schemeClr val="tx1"/>
                </a:solidFill>
                <a:latin typeface="Times New Roman" panose="02020603050405020304" pitchFamily="18" charset="0"/>
                <a:cs typeface="Times New Roman" panose="02020603050405020304" pitchFamily="18" charset="0"/>
              </a:rPr>
              <a:t>scikit</a:t>
            </a:r>
            <a:r>
              <a:rPr lang="en-US" sz="1900" dirty="0">
                <a:solidFill>
                  <a:schemeClr val="tx1"/>
                </a:solidFill>
                <a:latin typeface="Times New Roman" panose="02020603050405020304" pitchFamily="18" charset="0"/>
                <a:cs typeface="Times New Roman" panose="02020603050405020304" pitchFamily="18" charset="0"/>
              </a:rPr>
              <a:t>-learn, </a:t>
            </a:r>
            <a:r>
              <a:rPr lang="en-US" sz="1900" dirty="0" err="1">
                <a:solidFill>
                  <a:schemeClr val="tx1"/>
                </a:solidFill>
                <a:latin typeface="Times New Roman" panose="02020603050405020304" pitchFamily="18" charset="0"/>
                <a:cs typeface="Times New Roman" panose="02020603050405020304" pitchFamily="18" charset="0"/>
              </a:rPr>
              <a:t>Tensorflow</a:t>
            </a:r>
            <a:r>
              <a:rPr lang="en-US" sz="1900" dirty="0">
                <a:solidFill>
                  <a:schemeClr val="tx1"/>
                </a:solidFill>
                <a:latin typeface="Times New Roman" panose="02020603050405020304" pitchFamily="18" charset="0"/>
                <a:cs typeface="Times New Roman" panose="02020603050405020304" pitchFamily="18" charset="0"/>
              </a:rPr>
              <a:t>, and flask. These libraries play critical roles in data handling, analysis, visualization, and building the web </a:t>
            </a:r>
            <a:r>
              <a:rPr lang="en-US" sz="1900" dirty="0" err="1">
                <a:solidFill>
                  <a:schemeClr val="tx1"/>
                </a:solidFill>
                <a:latin typeface="Times New Roman" panose="02020603050405020304" pitchFamily="18" charset="0"/>
                <a:cs typeface="Times New Roman" panose="02020603050405020304" pitchFamily="18" charset="0"/>
              </a:rPr>
              <a:t>interface.Following</a:t>
            </a:r>
            <a:r>
              <a:rPr lang="en-US" sz="1900" dirty="0">
                <a:solidFill>
                  <a:schemeClr val="tx1"/>
                </a:solidFill>
                <a:latin typeface="Times New Roman" panose="02020603050405020304" pitchFamily="18" charset="0"/>
                <a:cs typeface="Times New Roman" panose="02020603050405020304" pitchFamily="18" charset="0"/>
              </a:rPr>
              <a:t> the installation, the system is configured to fetch historical data for selected US stocks using the yahoo finance API. This module ensures a smooth beginning for the entire system pipeline, enabling further preprocessing, analysis, and model development.</a:t>
            </a:r>
            <a:endParaRPr lang="en-IN" sz="1900" dirty="0">
              <a:solidFill>
                <a:schemeClr val="tx1"/>
              </a:solidFill>
              <a:latin typeface="Times New Roman" panose="02020603050405020304" pitchFamily="18" charset="0"/>
              <a:cs typeface="Times New Roman" panose="02020603050405020304" pitchFamily="18" charset="0"/>
            </a:endParaRPr>
          </a:p>
        </p:txBody>
      </p:sp>
      <p:pic>
        <p:nvPicPr>
          <p:cNvPr id="8" name="Picture 3">
            <a:extLst>
              <a:ext uri="{FF2B5EF4-FFF2-40B4-BE49-F238E27FC236}">
                <a16:creationId xmlns:a16="http://schemas.microsoft.com/office/drawing/2014/main" id="{B9A78F63-0AE9-CA49-A356-9F1D764B5FB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464" y="241349"/>
            <a:ext cx="1066800"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9" name="Picture 5">
            <a:extLst>
              <a:ext uri="{FF2B5EF4-FFF2-40B4-BE49-F238E27FC236}">
                <a16:creationId xmlns:a16="http://schemas.microsoft.com/office/drawing/2014/main" id="{6A3550BA-40D6-3D86-57E0-30929454577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91081" y="236635"/>
            <a:ext cx="1154112" cy="1103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Tree>
    <p:extLst>
      <p:ext uri="{BB962C8B-B14F-4D97-AF65-F5344CB8AC3E}">
        <p14:creationId xmlns:p14="http://schemas.microsoft.com/office/powerpoint/2010/main" val="32865850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66BBC2D9-9727-220B-9A3F-B2002D9886FC}"/>
              </a:ext>
            </a:extLst>
          </p:cNvPr>
          <p:cNvSpPr txBox="1"/>
          <p:nvPr/>
        </p:nvSpPr>
        <p:spPr>
          <a:xfrm>
            <a:off x="1267264" y="1399041"/>
            <a:ext cx="9423817" cy="4039567"/>
          </a:xfrm>
          <a:prstGeom prst="rect">
            <a:avLst/>
          </a:prstGeom>
          <a:noFill/>
        </p:spPr>
        <p:txBody>
          <a:bodyPr wrap="square">
            <a:spAutoFit/>
          </a:bodyPr>
          <a:lstStyle/>
          <a:p>
            <a:pPr marL="0" indent="0" algn="just">
              <a:lnSpc>
                <a:spcPct val="150000"/>
              </a:lnSpc>
              <a:buNone/>
            </a:pPr>
            <a:r>
              <a:rPr lang="en-US" sz="1900" dirty="0">
                <a:latin typeface="+mn-lt"/>
                <a:cs typeface="Times New Roman" panose="02020603050405020304" pitchFamily="18" charset="0"/>
              </a:rPr>
              <a:t>This module focuses on preparing the raw stock data for machine learning applications. Preprocessing steps include handling missing values, outlier treatment, normalization, and formatting time-series data. Special attention is given to converting dates into a suitable </a:t>
            </a:r>
            <a:r>
              <a:rPr lang="en-US" sz="1900" dirty="0" err="1">
                <a:latin typeface="+mn-lt"/>
                <a:cs typeface="Times New Roman" panose="02020603050405020304" pitchFamily="18" charset="0"/>
              </a:rPr>
              <a:t>datetime</a:t>
            </a:r>
            <a:r>
              <a:rPr lang="en-US" sz="1900" dirty="0">
                <a:latin typeface="+mn-lt"/>
                <a:cs typeface="Times New Roman" panose="02020603050405020304" pitchFamily="18" charset="0"/>
              </a:rPr>
              <a:t> format and creating lag features to preserve temporal integrity</a:t>
            </a:r>
            <a:r>
              <a:rPr lang="en-US" sz="1900" dirty="0">
                <a:latin typeface="+mn-lt"/>
              </a:rPr>
              <a:t>.</a:t>
            </a:r>
          </a:p>
          <a:p>
            <a:pPr marL="0" indent="0" algn="just">
              <a:lnSpc>
                <a:spcPct val="150000"/>
              </a:lnSpc>
              <a:buNone/>
            </a:pPr>
            <a:r>
              <a:rPr lang="en-US" sz="1900" dirty="0">
                <a:latin typeface="+mn-lt"/>
                <a:cs typeface="Times New Roman" panose="02020603050405020304" pitchFamily="18" charset="0"/>
              </a:rPr>
              <a:t>Feature engineering techniques are then applied to extract additional meaningful insights. Indicators like Moving Averages, RSI (Relative Strength Index), MACD (Moving Average Convergence Divergence), and Bollinger Bands are calculated and included in the dataset. These features enrich the model’s learning capability by capturing underlying patterns and market behavior. </a:t>
            </a:r>
            <a:endParaRPr lang="en-IN" sz="1900" dirty="0">
              <a:latin typeface="+mn-lt"/>
              <a:cs typeface="Times New Roman" panose="02020603050405020304" pitchFamily="18" charset="0"/>
            </a:endParaRPr>
          </a:p>
        </p:txBody>
      </p:sp>
      <p:pic>
        <p:nvPicPr>
          <p:cNvPr id="8" name="Picture 3">
            <a:extLst>
              <a:ext uri="{FF2B5EF4-FFF2-40B4-BE49-F238E27FC236}">
                <a16:creationId xmlns:a16="http://schemas.microsoft.com/office/drawing/2014/main" id="{AD629BC3-8AD7-AB33-EF94-DE8A4D53E8E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464" y="241349"/>
            <a:ext cx="1066800"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9" name="Picture 5">
            <a:extLst>
              <a:ext uri="{FF2B5EF4-FFF2-40B4-BE49-F238E27FC236}">
                <a16:creationId xmlns:a16="http://schemas.microsoft.com/office/drawing/2014/main" id="{A01D4D48-E95D-E2A9-850D-CDCB5978BC8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91081" y="236635"/>
            <a:ext cx="1154112" cy="1103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3" name="TextBox 2"/>
          <p:cNvSpPr txBox="1"/>
          <p:nvPr/>
        </p:nvSpPr>
        <p:spPr>
          <a:xfrm>
            <a:off x="1377462" y="290968"/>
            <a:ext cx="9029700" cy="725840"/>
          </a:xfrm>
          <a:prstGeom prst="rect">
            <a:avLst/>
          </a:prstGeom>
          <a:noFill/>
        </p:spPr>
        <p:txBody>
          <a:bodyPr wrap="square" rtlCol="0">
            <a:spAutoFit/>
          </a:bodyPr>
          <a:lstStyle/>
          <a:p>
            <a:pPr marL="0" indent="0">
              <a:lnSpc>
                <a:spcPct val="170000"/>
              </a:lnSpc>
              <a:buNone/>
            </a:pPr>
            <a:r>
              <a:rPr lang="en-US" sz="2800" dirty="0">
                <a:latin typeface="Times New Roman" panose="02020603050405020304" pitchFamily="18" charset="0"/>
                <a:cs typeface="Times New Roman" panose="02020603050405020304" pitchFamily="18" charset="0"/>
              </a:rPr>
              <a:t>DATA PREPROCESSING AND FEATURE EXTRACTION</a:t>
            </a:r>
          </a:p>
        </p:txBody>
      </p:sp>
    </p:spTree>
    <p:extLst>
      <p:ext uri="{BB962C8B-B14F-4D97-AF65-F5344CB8AC3E}">
        <p14:creationId xmlns:p14="http://schemas.microsoft.com/office/powerpoint/2010/main" val="8501116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4239C41F-902D-E290-E8DC-2F2A86D8A0CA}"/>
              </a:ext>
            </a:extLst>
          </p:cNvPr>
          <p:cNvSpPr txBox="1"/>
          <p:nvPr/>
        </p:nvSpPr>
        <p:spPr>
          <a:xfrm>
            <a:off x="1267263" y="1871529"/>
            <a:ext cx="9423818" cy="3893374"/>
          </a:xfrm>
          <a:prstGeom prst="rect">
            <a:avLst/>
          </a:prstGeom>
          <a:noFill/>
        </p:spPr>
        <p:txBody>
          <a:bodyPr wrap="square">
            <a:spAutoFit/>
          </a:bodyPr>
          <a:lstStyle/>
          <a:p>
            <a:pPr algn="just">
              <a:lnSpc>
                <a:spcPct val="150000"/>
              </a:lnSpc>
            </a:pPr>
            <a:r>
              <a:rPr lang="en-US" sz="1900" dirty="0">
                <a:latin typeface="Times New Roman" panose="02020603050405020304" pitchFamily="18" charset="0"/>
                <a:cs typeface="Times New Roman" panose="02020603050405020304" pitchFamily="18" charset="0"/>
              </a:rPr>
              <a:t>This module is the core of the project, where machine learning and deep learning models are implemented. Models such as Linear Regression, Random Forest, and LSTM (Long Short-Term Memory) are trained on historical stock data to predict future stock prices or trends. </a:t>
            </a:r>
          </a:p>
          <a:p>
            <a:pPr algn="just"/>
            <a:endParaRPr lang="en-US" sz="1900" dirty="0">
              <a:latin typeface="Times New Roman" panose="02020603050405020304" pitchFamily="18" charset="0"/>
              <a:cs typeface="Times New Roman" panose="02020603050405020304" pitchFamily="18" charset="0"/>
            </a:endParaRPr>
          </a:p>
          <a:p>
            <a:pPr algn="just">
              <a:lnSpc>
                <a:spcPct val="150000"/>
              </a:lnSpc>
            </a:pPr>
            <a:r>
              <a:rPr lang="en-US" sz="1900" dirty="0">
                <a:latin typeface="Times New Roman" panose="02020603050405020304" pitchFamily="18" charset="0"/>
                <a:cs typeface="Times New Roman" panose="02020603050405020304" pitchFamily="18" charset="0"/>
              </a:rPr>
              <a:t>LSTM models, in particular, are used due to their effectiveness in capturing time-dependent relationships in sequential financial data. The training process includes data splitting, normalization, and reshaping into 3D format (for LSTM). The models are optimized using techniques like cross-validation, hyper parameter tuning, and early stopping. This module enables the system to provide accurate predictions based on learned historical patterns.</a:t>
            </a:r>
            <a:endParaRPr lang="en-IN" sz="1900" dirty="0">
              <a:latin typeface="Times New Roman" panose="02020603050405020304" pitchFamily="18" charset="0"/>
              <a:cs typeface="Times New Roman" panose="02020603050405020304" pitchFamily="18" charset="0"/>
            </a:endParaRPr>
          </a:p>
        </p:txBody>
      </p:sp>
      <p:pic>
        <p:nvPicPr>
          <p:cNvPr id="8" name="Picture 3">
            <a:extLst>
              <a:ext uri="{FF2B5EF4-FFF2-40B4-BE49-F238E27FC236}">
                <a16:creationId xmlns:a16="http://schemas.microsoft.com/office/drawing/2014/main" id="{BEA47C4A-B167-8E43-43BA-7E65524B24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464" y="241349"/>
            <a:ext cx="1066800"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9" name="Picture 5">
            <a:extLst>
              <a:ext uri="{FF2B5EF4-FFF2-40B4-BE49-F238E27FC236}">
                <a16:creationId xmlns:a16="http://schemas.microsoft.com/office/drawing/2014/main" id="{275B63CC-A863-B556-CDEE-B34A01F9036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91081" y="236635"/>
            <a:ext cx="1154112" cy="1103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3" name="TextBox 2"/>
          <p:cNvSpPr txBox="1"/>
          <p:nvPr/>
        </p:nvSpPr>
        <p:spPr>
          <a:xfrm>
            <a:off x="1366434" y="389157"/>
            <a:ext cx="9225476" cy="824841"/>
          </a:xfrm>
          <a:prstGeom prst="rect">
            <a:avLst/>
          </a:prstGeom>
          <a:noFill/>
        </p:spPr>
        <p:txBody>
          <a:bodyPr wrap="square" rtlCol="0">
            <a:spAutoFit/>
          </a:bodyPr>
          <a:lstStyle/>
          <a:p>
            <a:pPr marL="0" indent="0">
              <a:lnSpc>
                <a:spcPct val="170000"/>
              </a:lnSpc>
              <a:buNone/>
            </a:pPr>
            <a:r>
              <a:rPr lang="en-US" sz="2800" dirty="0">
                <a:latin typeface="Times New Roman" panose="02020603050405020304" pitchFamily="18" charset="0"/>
                <a:cs typeface="Times New Roman" panose="02020603050405020304" pitchFamily="18" charset="0"/>
              </a:rPr>
              <a:t>MODEL DEVELOPMENT AND FORECASTING MODULE</a:t>
            </a:r>
            <a:endParaRPr lang="en-IN" sz="28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6417011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4239C41F-902D-E290-E8DC-2F2A86D8A0CA}"/>
              </a:ext>
            </a:extLst>
          </p:cNvPr>
          <p:cNvSpPr txBox="1"/>
          <p:nvPr/>
        </p:nvSpPr>
        <p:spPr>
          <a:xfrm>
            <a:off x="1309285" y="1343171"/>
            <a:ext cx="8874956" cy="4176336"/>
          </a:xfrm>
          <a:prstGeom prst="rect">
            <a:avLst/>
          </a:prstGeom>
          <a:noFill/>
        </p:spPr>
        <p:txBody>
          <a:bodyPr wrap="square">
            <a:spAutoFit/>
          </a:bodyPr>
          <a:lstStyle/>
          <a:p>
            <a:pPr marL="0" indent="0" algn="just">
              <a:lnSpc>
                <a:spcPct val="170000"/>
              </a:lnSpc>
              <a:buNone/>
            </a:pPr>
            <a:r>
              <a:rPr lang="en-US" sz="1800" dirty="0">
                <a:latin typeface="Times New Roman" panose="02020603050405020304" pitchFamily="18" charset="0"/>
                <a:cs typeface="Times New Roman" panose="02020603050405020304" pitchFamily="18" charset="0"/>
              </a:rPr>
              <a:t>This module evaluates the model’s performance using statistical metrics such as MAE (Mean Absolute Error), RMSE (Root Mean Square Error), and R² Score. These metrics help assess the model’s ability to generalize to unseen data. For classification-based predictions, precision, recall, and F1-score are also considered. </a:t>
            </a:r>
          </a:p>
          <a:p>
            <a:pPr marL="0" indent="0" algn="just">
              <a:lnSpc>
                <a:spcPct val="170000"/>
              </a:lnSpc>
              <a:buNone/>
            </a:pPr>
            <a:r>
              <a:rPr lang="en-US" sz="1800" dirty="0">
                <a:latin typeface="Times New Roman" panose="02020603050405020304" pitchFamily="18" charset="0"/>
                <a:cs typeface="Times New Roman" panose="02020603050405020304" pitchFamily="18" charset="0"/>
              </a:rPr>
              <a:t>Additionally, visualizations are created using </a:t>
            </a:r>
            <a:r>
              <a:rPr lang="en-US" sz="1800" dirty="0" err="1">
                <a:latin typeface="Times New Roman" panose="02020603050405020304" pitchFamily="18" charset="0"/>
                <a:cs typeface="Times New Roman" panose="02020603050405020304" pitchFamily="18" charset="0"/>
              </a:rPr>
              <a:t>matplotlib</a:t>
            </a:r>
            <a:r>
              <a:rPr lang="en-US" sz="1800" dirty="0">
                <a:latin typeface="Times New Roman" panose="02020603050405020304" pitchFamily="18" charset="0"/>
                <a:cs typeface="Times New Roman" panose="02020603050405020304" pitchFamily="18" charset="0"/>
              </a:rPr>
              <a:t>, </a:t>
            </a:r>
            <a:r>
              <a:rPr lang="en-US" sz="1800" dirty="0" err="1">
                <a:latin typeface="Times New Roman" panose="02020603050405020304" pitchFamily="18" charset="0"/>
                <a:cs typeface="Times New Roman" panose="02020603050405020304" pitchFamily="18" charset="0"/>
              </a:rPr>
              <a:t>seaborn</a:t>
            </a:r>
            <a:r>
              <a:rPr lang="en-US" sz="1800" dirty="0">
                <a:latin typeface="Times New Roman" panose="02020603050405020304" pitchFamily="18" charset="0"/>
                <a:cs typeface="Times New Roman" panose="02020603050405020304" pitchFamily="18" charset="0"/>
              </a:rPr>
              <a:t>, and </a:t>
            </a:r>
            <a:r>
              <a:rPr lang="en-US" sz="1800" dirty="0" err="1">
                <a:latin typeface="Times New Roman" panose="02020603050405020304" pitchFamily="18" charset="0"/>
                <a:cs typeface="Times New Roman" panose="02020603050405020304" pitchFamily="18" charset="0"/>
              </a:rPr>
              <a:t>plotly</a:t>
            </a:r>
            <a:r>
              <a:rPr lang="en-US" sz="1800" dirty="0">
                <a:latin typeface="Times New Roman" panose="02020603050405020304" pitchFamily="18" charset="0"/>
                <a:cs typeface="Times New Roman" panose="02020603050405020304" pitchFamily="18" charset="0"/>
              </a:rPr>
              <a:t> to offer intuitive understanding of trends, predictions, and actual values. Charts like line plots, candlestick charts, and correlation </a:t>
            </a:r>
            <a:r>
              <a:rPr lang="en-US" sz="1800" dirty="0" err="1">
                <a:latin typeface="Times New Roman" panose="02020603050405020304" pitchFamily="18" charset="0"/>
                <a:cs typeface="Times New Roman" panose="02020603050405020304" pitchFamily="18" charset="0"/>
              </a:rPr>
              <a:t>heatmaps</a:t>
            </a:r>
            <a:r>
              <a:rPr lang="en-US" sz="1800" dirty="0">
                <a:latin typeface="Times New Roman" panose="02020603050405020304" pitchFamily="18" charset="0"/>
                <a:cs typeface="Times New Roman" panose="02020603050405020304" pitchFamily="18" charset="0"/>
              </a:rPr>
              <a:t> are used to communicate results effectively. This module ensures that both performance and clarity are maintained in the system output</a:t>
            </a:r>
          </a:p>
          <a:p>
            <a:pPr marL="0" indent="0">
              <a:lnSpc>
                <a:spcPct val="170000"/>
              </a:lnSpc>
              <a:buNone/>
            </a:pPr>
            <a:endParaRPr lang="en-IN" dirty="0">
              <a:latin typeface="Times New Roman" panose="02020603050405020304" pitchFamily="18" charset="0"/>
              <a:cs typeface="Times New Roman" panose="02020603050405020304" pitchFamily="18" charset="0"/>
            </a:endParaRPr>
          </a:p>
        </p:txBody>
      </p:sp>
      <p:pic>
        <p:nvPicPr>
          <p:cNvPr id="8" name="Picture 3">
            <a:extLst>
              <a:ext uri="{FF2B5EF4-FFF2-40B4-BE49-F238E27FC236}">
                <a16:creationId xmlns:a16="http://schemas.microsoft.com/office/drawing/2014/main" id="{BEA47C4A-B167-8E43-43BA-7E65524B24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464" y="241349"/>
            <a:ext cx="1066800"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9" name="Picture 5">
            <a:extLst>
              <a:ext uri="{FF2B5EF4-FFF2-40B4-BE49-F238E27FC236}">
                <a16:creationId xmlns:a16="http://schemas.microsoft.com/office/drawing/2014/main" id="{275B63CC-A863-B556-CDEE-B34A01F9036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91081" y="236635"/>
            <a:ext cx="1154112" cy="1103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3" name="TextBox 2"/>
          <p:cNvSpPr txBox="1"/>
          <p:nvPr/>
        </p:nvSpPr>
        <p:spPr>
          <a:xfrm>
            <a:off x="1851660" y="295729"/>
            <a:ext cx="7825740" cy="725840"/>
          </a:xfrm>
          <a:prstGeom prst="rect">
            <a:avLst/>
          </a:prstGeom>
          <a:noFill/>
        </p:spPr>
        <p:txBody>
          <a:bodyPr wrap="square" rtlCol="0">
            <a:spAutoFit/>
          </a:bodyPr>
          <a:lstStyle/>
          <a:p>
            <a:pPr marL="0" indent="0">
              <a:lnSpc>
                <a:spcPct val="170000"/>
              </a:lnSpc>
              <a:buNone/>
            </a:pPr>
            <a:r>
              <a:rPr lang="en-US" sz="2800" dirty="0">
                <a:latin typeface="Times New Roman" panose="02020603050405020304" pitchFamily="18" charset="0"/>
                <a:cs typeface="Times New Roman" panose="02020603050405020304" pitchFamily="18" charset="0"/>
              </a:rPr>
              <a:t>EVALUATION AND VISUALIZATION MODULE</a:t>
            </a:r>
          </a:p>
        </p:txBody>
      </p:sp>
    </p:spTree>
    <p:extLst>
      <p:ext uri="{BB962C8B-B14F-4D97-AF65-F5344CB8AC3E}">
        <p14:creationId xmlns:p14="http://schemas.microsoft.com/office/powerpoint/2010/main" val="32295905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4239C41F-902D-E290-E8DC-2F2A86D8A0CA}"/>
              </a:ext>
            </a:extLst>
          </p:cNvPr>
          <p:cNvSpPr txBox="1"/>
          <p:nvPr/>
        </p:nvSpPr>
        <p:spPr>
          <a:xfrm>
            <a:off x="1267264" y="1339947"/>
            <a:ext cx="9423817" cy="4001673"/>
          </a:xfrm>
          <a:prstGeom prst="rect">
            <a:avLst/>
          </a:prstGeom>
          <a:noFill/>
        </p:spPr>
        <p:txBody>
          <a:bodyPr wrap="square">
            <a:spAutoFit/>
          </a:bodyPr>
          <a:lstStyle/>
          <a:p>
            <a:pPr marL="0" indent="0" algn="just">
              <a:lnSpc>
                <a:spcPct val="170000"/>
              </a:lnSpc>
              <a:buNone/>
            </a:pPr>
            <a:r>
              <a:rPr lang="en-US" sz="1900" dirty="0">
                <a:latin typeface="Times New Roman" panose="02020603050405020304" pitchFamily="18" charset="0"/>
                <a:cs typeface="Times New Roman" panose="02020603050405020304" pitchFamily="18" charset="0"/>
              </a:rPr>
              <a:t>This module integrates the machine learning system with a user-friendly web interface developed using Flask. Users can input a stock symbol and date range to retrieve forecasted trends and analysis results through a clean HTML/CSS interface. Backend functions handle data retrieval, preprocessing, prediction generation, and visualization display. </a:t>
            </a:r>
          </a:p>
          <a:p>
            <a:pPr marL="0" indent="0" algn="just">
              <a:lnSpc>
                <a:spcPct val="170000"/>
              </a:lnSpc>
              <a:buNone/>
            </a:pPr>
            <a:r>
              <a:rPr lang="en-US" sz="1900" dirty="0">
                <a:latin typeface="Times New Roman" panose="02020603050405020304" pitchFamily="18" charset="0"/>
                <a:cs typeface="Times New Roman" panose="02020603050405020304" pitchFamily="18" charset="0"/>
              </a:rPr>
              <a:t>The trained models are serialized using </a:t>
            </a:r>
            <a:r>
              <a:rPr lang="en-US" sz="1900" dirty="0" err="1">
                <a:latin typeface="Times New Roman" panose="02020603050405020304" pitchFamily="18" charset="0"/>
                <a:cs typeface="Times New Roman" panose="02020603050405020304" pitchFamily="18" charset="0"/>
              </a:rPr>
              <a:t>joblib</a:t>
            </a:r>
            <a:r>
              <a:rPr lang="en-US" sz="1900" dirty="0">
                <a:latin typeface="Times New Roman" panose="02020603050405020304" pitchFamily="18" charset="0"/>
                <a:cs typeface="Times New Roman" panose="02020603050405020304" pitchFamily="18" charset="0"/>
              </a:rPr>
              <a:t> or pickle and are loaded dynamically without retraining. Finally, the entire system is prepared for deployment on cloud platforms like </a:t>
            </a:r>
            <a:r>
              <a:rPr lang="en-US" sz="1900" dirty="0" err="1">
                <a:latin typeface="Times New Roman" panose="02020603050405020304" pitchFamily="18" charset="0"/>
                <a:cs typeface="Times New Roman" panose="02020603050405020304" pitchFamily="18" charset="0"/>
              </a:rPr>
              <a:t>Heroku</a:t>
            </a:r>
            <a:r>
              <a:rPr lang="en-US" sz="1900" dirty="0">
                <a:latin typeface="Times New Roman" panose="02020603050405020304" pitchFamily="18" charset="0"/>
                <a:cs typeface="Times New Roman" panose="02020603050405020304" pitchFamily="18" charset="0"/>
              </a:rPr>
              <a:t> or AWS, ensuring accessibility and scalability. This module bridges technical implementation with end-user interaction, making the stock market analysis accessible to non-technical users.  </a:t>
            </a:r>
            <a:endParaRPr lang="en-GB" sz="1900" dirty="0">
              <a:latin typeface="Times New Roman" panose="02020603050405020304" pitchFamily="18" charset="0"/>
              <a:cs typeface="Times New Roman" panose="02020603050405020304" pitchFamily="18" charset="0"/>
            </a:endParaRPr>
          </a:p>
        </p:txBody>
      </p:sp>
      <p:pic>
        <p:nvPicPr>
          <p:cNvPr id="8" name="Picture 3">
            <a:extLst>
              <a:ext uri="{FF2B5EF4-FFF2-40B4-BE49-F238E27FC236}">
                <a16:creationId xmlns:a16="http://schemas.microsoft.com/office/drawing/2014/main" id="{BEA47C4A-B167-8E43-43BA-7E65524B24E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464" y="241349"/>
            <a:ext cx="1066800"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9" name="Picture 5">
            <a:extLst>
              <a:ext uri="{FF2B5EF4-FFF2-40B4-BE49-F238E27FC236}">
                <a16:creationId xmlns:a16="http://schemas.microsoft.com/office/drawing/2014/main" id="{275B63CC-A863-B556-CDEE-B34A01F9036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91081" y="236635"/>
            <a:ext cx="1154112" cy="1103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3" name="TextBox 2"/>
          <p:cNvSpPr txBox="1"/>
          <p:nvPr/>
        </p:nvSpPr>
        <p:spPr>
          <a:xfrm>
            <a:off x="1432560" y="350520"/>
            <a:ext cx="8625840" cy="824841"/>
          </a:xfrm>
          <a:prstGeom prst="rect">
            <a:avLst/>
          </a:prstGeom>
          <a:noFill/>
        </p:spPr>
        <p:txBody>
          <a:bodyPr wrap="square" rtlCol="0">
            <a:spAutoFit/>
          </a:bodyPr>
          <a:lstStyle/>
          <a:p>
            <a:pPr marL="0" indent="0">
              <a:lnSpc>
                <a:spcPct val="170000"/>
              </a:lnSpc>
              <a:buNone/>
            </a:pPr>
            <a:r>
              <a:rPr lang="en-US" sz="2800" dirty="0">
                <a:latin typeface="Times New Roman" panose="02020603050405020304" pitchFamily="18" charset="0"/>
                <a:cs typeface="Times New Roman" panose="02020603050405020304" pitchFamily="18" charset="0"/>
              </a:rPr>
              <a:t>WEB INTEGRATION AND DEPLOYMENT MODULE</a:t>
            </a:r>
          </a:p>
        </p:txBody>
      </p:sp>
    </p:spTree>
    <p:extLst>
      <p:ext uri="{BB962C8B-B14F-4D97-AF65-F5344CB8AC3E}">
        <p14:creationId xmlns:p14="http://schemas.microsoft.com/office/powerpoint/2010/main" val="2793438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B2A012CD-4314-4939-B23E-44F9C6685859}"/>
              </a:ext>
            </a:extLst>
          </p:cNvPr>
          <p:cNvSpPr>
            <a:spLocks noGrp="1"/>
          </p:cNvSpPr>
          <p:nvPr>
            <p:ph type="title"/>
          </p:nvPr>
        </p:nvSpPr>
        <p:spPr>
          <a:xfrm>
            <a:off x="1432341" y="694448"/>
            <a:ext cx="8911687" cy="1280890"/>
          </a:xfrm>
        </p:spPr>
        <p:txBody>
          <a:bodyPr>
            <a:normAutofit/>
          </a:bodyPr>
          <a:lstStyle/>
          <a:p>
            <a:pPr algn="ctr"/>
            <a:r>
              <a:rPr lang="en-IN" sz="2800" dirty="0">
                <a:solidFill>
                  <a:schemeClr val="tx1"/>
                </a:solidFill>
                <a:latin typeface="Times New Roman" panose="02020603050405020304" pitchFamily="18" charset="0"/>
                <a:cs typeface="Times New Roman" panose="02020603050405020304" pitchFamily="18" charset="0"/>
              </a:rPr>
              <a:t>ADVANTAGES </a:t>
            </a:r>
          </a:p>
        </p:txBody>
      </p:sp>
      <p:sp>
        <p:nvSpPr>
          <p:cNvPr id="7" name="Content Placeholder 2">
            <a:extLst>
              <a:ext uri="{FF2B5EF4-FFF2-40B4-BE49-F238E27FC236}">
                <a16:creationId xmlns:a16="http://schemas.microsoft.com/office/drawing/2014/main" id="{0CAB5D08-CA39-B150-9669-E5A7C348FBD3}"/>
              </a:ext>
            </a:extLst>
          </p:cNvPr>
          <p:cNvSpPr txBox="1">
            <a:spLocks/>
          </p:cNvSpPr>
          <p:nvPr/>
        </p:nvSpPr>
        <p:spPr>
          <a:xfrm>
            <a:off x="373551" y="1334893"/>
            <a:ext cx="11818449" cy="4275605"/>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20040" algn="l" rtl="0">
              <a:lnSpc>
                <a:spcPct val="100000"/>
              </a:lnSpc>
              <a:spcBef>
                <a:spcPts val="1000"/>
              </a:spcBef>
              <a:spcAft>
                <a:spcPts val="0"/>
              </a:spcAft>
              <a:buClr>
                <a:srgbClr val="86D1D8"/>
              </a:buClr>
              <a:buSzPts val="1440"/>
              <a:buFont typeface="Noto Sans Symbols"/>
              <a:buChar char="►"/>
              <a:defRPr sz="2000" b="0" i="0" u="none" strike="noStrike" cap="none">
                <a:solidFill>
                  <a:schemeClr val="lt1"/>
                </a:solidFill>
                <a:latin typeface="Century Gothic"/>
                <a:ea typeface="Century Gothic"/>
                <a:cs typeface="Century Gothic"/>
                <a:sym typeface="Century Gothic"/>
              </a:defRPr>
            </a:lvl1pPr>
            <a:lvl2pPr marL="914400" marR="0" lvl="1" indent="-320040" algn="l" rtl="0">
              <a:lnSpc>
                <a:spcPct val="100000"/>
              </a:lnSpc>
              <a:spcBef>
                <a:spcPts val="1000"/>
              </a:spcBef>
              <a:spcAft>
                <a:spcPts val="0"/>
              </a:spcAft>
              <a:buClr>
                <a:srgbClr val="86D1D8"/>
              </a:buClr>
              <a:buSzPts val="1440"/>
              <a:buFont typeface="Noto Sans Symbols"/>
              <a:buChar char="►"/>
              <a:defRPr sz="1800" b="0" i="0" u="none" strike="noStrike" cap="none">
                <a:solidFill>
                  <a:schemeClr val="lt1"/>
                </a:solidFill>
                <a:latin typeface="Century Gothic"/>
                <a:ea typeface="Century Gothic"/>
                <a:cs typeface="Century Gothic"/>
                <a:sym typeface="Century Gothic"/>
              </a:defRPr>
            </a:lvl2pPr>
            <a:lvl3pPr marL="1371600" marR="0" lvl="2" indent="-320039" algn="l" rtl="0">
              <a:lnSpc>
                <a:spcPct val="100000"/>
              </a:lnSpc>
              <a:spcBef>
                <a:spcPts val="1000"/>
              </a:spcBef>
              <a:spcAft>
                <a:spcPts val="0"/>
              </a:spcAft>
              <a:buClr>
                <a:srgbClr val="86D1D8"/>
              </a:buClr>
              <a:buSzPts val="1440"/>
              <a:buFont typeface="Noto Sans Symbols"/>
              <a:buChar char="►"/>
              <a:defRPr sz="1600" b="0" i="0" u="none" strike="noStrike" cap="none">
                <a:solidFill>
                  <a:schemeClr val="lt1"/>
                </a:solidFill>
                <a:latin typeface="Century Gothic"/>
                <a:ea typeface="Century Gothic"/>
                <a:cs typeface="Century Gothic"/>
                <a:sym typeface="Century Gothic"/>
              </a:defRPr>
            </a:lvl3pPr>
            <a:lvl4pPr marL="1828800" marR="0" lvl="3" indent="-320039" algn="l" rtl="0">
              <a:lnSpc>
                <a:spcPct val="100000"/>
              </a:lnSpc>
              <a:spcBef>
                <a:spcPts val="1000"/>
              </a:spcBef>
              <a:spcAft>
                <a:spcPts val="0"/>
              </a:spcAft>
              <a:buClr>
                <a:srgbClr val="86D1D8"/>
              </a:buClr>
              <a:buSzPts val="1440"/>
              <a:buFont typeface="Noto Sans Symbols"/>
              <a:buChar char="►"/>
              <a:defRPr sz="1400" b="0" i="0" u="none" strike="noStrike" cap="none">
                <a:solidFill>
                  <a:schemeClr val="lt1"/>
                </a:solidFill>
                <a:latin typeface="Century Gothic"/>
                <a:ea typeface="Century Gothic"/>
                <a:cs typeface="Century Gothic"/>
                <a:sym typeface="Century Gothic"/>
              </a:defRPr>
            </a:lvl4pPr>
            <a:lvl5pPr marL="2286000" marR="0" lvl="4" indent="-320039" algn="l" rtl="0">
              <a:lnSpc>
                <a:spcPct val="100000"/>
              </a:lnSpc>
              <a:spcBef>
                <a:spcPts val="1000"/>
              </a:spcBef>
              <a:spcAft>
                <a:spcPts val="0"/>
              </a:spcAft>
              <a:buClr>
                <a:srgbClr val="86D1D8"/>
              </a:buClr>
              <a:buSzPts val="1440"/>
              <a:buFont typeface="Noto Sans Symbols"/>
              <a:buChar char="►"/>
              <a:defRPr sz="1400" b="0" i="0" u="none" strike="noStrike" cap="none">
                <a:solidFill>
                  <a:schemeClr val="lt1"/>
                </a:solidFill>
                <a:latin typeface="Century Gothic"/>
                <a:ea typeface="Century Gothic"/>
                <a:cs typeface="Century Gothic"/>
                <a:sym typeface="Century Gothic"/>
              </a:defRPr>
            </a:lvl5pPr>
            <a:lvl6pPr marL="2743200" marR="0" lvl="5" indent="-320039" algn="l" rtl="0">
              <a:lnSpc>
                <a:spcPct val="100000"/>
              </a:lnSpc>
              <a:spcBef>
                <a:spcPts val="1000"/>
              </a:spcBef>
              <a:spcAft>
                <a:spcPts val="0"/>
              </a:spcAft>
              <a:buClr>
                <a:srgbClr val="86D1D8"/>
              </a:buClr>
              <a:buSzPts val="1440"/>
              <a:buFont typeface="Noto Sans Symbols"/>
              <a:buChar char="►"/>
              <a:defRPr sz="1400" b="0" i="0" u="none" strike="noStrike" cap="none">
                <a:solidFill>
                  <a:schemeClr val="lt1"/>
                </a:solidFill>
                <a:latin typeface="Century Gothic"/>
                <a:ea typeface="Century Gothic"/>
                <a:cs typeface="Century Gothic"/>
                <a:sym typeface="Century Gothic"/>
              </a:defRPr>
            </a:lvl6pPr>
            <a:lvl7pPr marL="3200400" marR="0" lvl="6" indent="-320039" algn="l" rtl="0">
              <a:lnSpc>
                <a:spcPct val="100000"/>
              </a:lnSpc>
              <a:spcBef>
                <a:spcPts val="1000"/>
              </a:spcBef>
              <a:spcAft>
                <a:spcPts val="0"/>
              </a:spcAft>
              <a:buClr>
                <a:srgbClr val="86D1D8"/>
              </a:buClr>
              <a:buSzPts val="1440"/>
              <a:buFont typeface="Noto Sans Symbols"/>
              <a:buChar char="►"/>
              <a:defRPr sz="1400" b="0" i="0" u="none" strike="noStrike" cap="none">
                <a:solidFill>
                  <a:schemeClr val="lt1"/>
                </a:solidFill>
                <a:latin typeface="Century Gothic"/>
                <a:ea typeface="Century Gothic"/>
                <a:cs typeface="Century Gothic"/>
                <a:sym typeface="Century Gothic"/>
              </a:defRPr>
            </a:lvl7pPr>
            <a:lvl8pPr marL="3657600" marR="0" lvl="7" indent="-320040" algn="l" rtl="0">
              <a:lnSpc>
                <a:spcPct val="100000"/>
              </a:lnSpc>
              <a:spcBef>
                <a:spcPts val="1000"/>
              </a:spcBef>
              <a:spcAft>
                <a:spcPts val="0"/>
              </a:spcAft>
              <a:buClr>
                <a:srgbClr val="86D1D8"/>
              </a:buClr>
              <a:buSzPts val="1440"/>
              <a:buFont typeface="Noto Sans Symbols"/>
              <a:buChar char="►"/>
              <a:defRPr sz="1400" b="0" i="0" u="none" strike="noStrike" cap="none">
                <a:solidFill>
                  <a:schemeClr val="lt1"/>
                </a:solidFill>
                <a:latin typeface="Century Gothic"/>
                <a:ea typeface="Century Gothic"/>
                <a:cs typeface="Century Gothic"/>
                <a:sym typeface="Century Gothic"/>
              </a:defRPr>
            </a:lvl8pPr>
            <a:lvl9pPr marL="4114800" marR="0" lvl="8" indent="-320040" algn="l" rtl="0">
              <a:lnSpc>
                <a:spcPct val="100000"/>
              </a:lnSpc>
              <a:spcBef>
                <a:spcPts val="1000"/>
              </a:spcBef>
              <a:spcAft>
                <a:spcPts val="0"/>
              </a:spcAft>
              <a:buClr>
                <a:srgbClr val="86D1D8"/>
              </a:buClr>
              <a:buSzPts val="1440"/>
              <a:buFont typeface="Noto Sans Symbols"/>
              <a:buChar char="►"/>
              <a:defRPr sz="1400" b="0" i="0" u="none" strike="noStrike" cap="none">
                <a:solidFill>
                  <a:schemeClr val="lt1"/>
                </a:solidFill>
                <a:latin typeface="Century Gothic"/>
                <a:ea typeface="Century Gothic"/>
                <a:cs typeface="Century Gothic"/>
                <a:sym typeface="Century Gothic"/>
              </a:defRPr>
            </a:lvl9pPr>
          </a:lstStyle>
          <a:p>
            <a:pPr>
              <a:lnSpc>
                <a:spcPct val="150000"/>
              </a:lnSpc>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Real-Time Data Access</a:t>
            </a:r>
          </a:p>
          <a:p>
            <a:pPr>
              <a:lnSpc>
                <a:spcPct val="150000"/>
              </a:lnSpc>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Accurate Risk Classification</a:t>
            </a:r>
          </a:p>
          <a:p>
            <a:pPr>
              <a:lnSpc>
                <a:spcPct val="150000"/>
              </a:lnSpc>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Comprehensive Technical Indicators</a:t>
            </a:r>
          </a:p>
          <a:p>
            <a:pPr>
              <a:lnSpc>
                <a:spcPct val="150000"/>
              </a:lnSpc>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User-Friendly Interface</a:t>
            </a:r>
          </a:p>
          <a:p>
            <a:pPr>
              <a:lnSpc>
                <a:spcPct val="150000"/>
              </a:lnSpc>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Automation and Integration</a:t>
            </a:r>
          </a:p>
          <a:p>
            <a:pPr>
              <a:lnSpc>
                <a:spcPct val="150000"/>
              </a:lnSpc>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Yahoo Finance integration.</a:t>
            </a:r>
          </a:p>
          <a:p>
            <a:pPr>
              <a:lnSpc>
                <a:spcPct val="150000"/>
              </a:lnSpc>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Cross-Platform Deployment</a:t>
            </a:r>
            <a:endParaRPr lang="en-IN" dirty="0">
              <a:solidFill>
                <a:schemeClr val="tx1"/>
              </a:solidFill>
              <a:latin typeface="Times New Roman" panose="02020603050405020304" pitchFamily="18" charset="0"/>
              <a:cs typeface="Times New Roman" panose="02020603050405020304" pitchFamily="18" charset="0"/>
            </a:endParaRPr>
          </a:p>
        </p:txBody>
      </p:sp>
      <p:pic>
        <p:nvPicPr>
          <p:cNvPr id="8" name="Picture 3">
            <a:extLst>
              <a:ext uri="{FF2B5EF4-FFF2-40B4-BE49-F238E27FC236}">
                <a16:creationId xmlns:a16="http://schemas.microsoft.com/office/drawing/2014/main" id="{469B5041-591D-5111-B478-6473BD44ADB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464" y="241349"/>
            <a:ext cx="1066800"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9" name="Picture 5">
            <a:extLst>
              <a:ext uri="{FF2B5EF4-FFF2-40B4-BE49-F238E27FC236}">
                <a16:creationId xmlns:a16="http://schemas.microsoft.com/office/drawing/2014/main" id="{A801C61D-1C2E-9506-9642-1878DA4D1C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91081" y="236635"/>
            <a:ext cx="1142779" cy="10924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Tree>
    <p:extLst>
      <p:ext uri="{BB962C8B-B14F-4D97-AF65-F5344CB8AC3E}">
        <p14:creationId xmlns:p14="http://schemas.microsoft.com/office/powerpoint/2010/main" val="193179690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50"/>
        <p:cNvGrpSpPr/>
        <p:nvPr/>
      </p:nvGrpSpPr>
      <p:grpSpPr>
        <a:xfrm>
          <a:off x="0" y="0"/>
          <a:ext cx="0" cy="0"/>
          <a:chOff x="0" y="0"/>
          <a:chExt cx="0" cy="0"/>
        </a:xfrm>
      </p:grpSpPr>
      <p:sp>
        <p:nvSpPr>
          <p:cNvPr id="151" name="Google Shape;151;p1"/>
          <p:cNvSpPr txBox="1">
            <a:spLocks noGrp="1"/>
          </p:cNvSpPr>
          <p:nvPr>
            <p:ph type="title"/>
          </p:nvPr>
        </p:nvSpPr>
        <p:spPr>
          <a:xfrm>
            <a:off x="1068142" y="171365"/>
            <a:ext cx="9404723" cy="954050"/>
          </a:xfrm>
          <a:prstGeom prst="rect">
            <a:avLst/>
          </a:prstGeom>
          <a:noFill/>
          <a:ln>
            <a:noFill/>
          </a:ln>
        </p:spPr>
        <p:txBody>
          <a:bodyPr spcFirstLastPara="1" wrap="square" lIns="91425" tIns="45700" rIns="91425" bIns="45700" anchor="b" anchorCtr="0">
            <a:noAutofit/>
          </a:bodyPr>
          <a:lstStyle/>
          <a:p>
            <a:pPr algn="ctr" eaLnBrk="1" hangingPunct="1"/>
            <a:r>
              <a:rPr lang="en-US" altLang="en-US" sz="2400" b="1" dirty="0">
                <a:solidFill>
                  <a:schemeClr val="tx1"/>
                </a:solidFill>
                <a:latin typeface="Times New Roman" panose="02020603050405020304" pitchFamily="18" charset="0"/>
              </a:rPr>
              <a:t>APPLICATION</a:t>
            </a:r>
          </a:p>
        </p:txBody>
      </p:sp>
      <p:sp>
        <p:nvSpPr>
          <p:cNvPr id="6" name="Text Placeholder 5">
            <a:extLst>
              <a:ext uri="{FF2B5EF4-FFF2-40B4-BE49-F238E27FC236}">
                <a16:creationId xmlns:a16="http://schemas.microsoft.com/office/drawing/2014/main" id="{9936248B-CAA0-4A60-8335-27D021D609EE}"/>
              </a:ext>
            </a:extLst>
          </p:cNvPr>
          <p:cNvSpPr>
            <a:spLocks noGrp="1"/>
          </p:cNvSpPr>
          <p:nvPr>
            <p:ph type="body" idx="1"/>
          </p:nvPr>
        </p:nvSpPr>
        <p:spPr>
          <a:xfrm>
            <a:off x="1106870" y="1573858"/>
            <a:ext cx="9953896" cy="3995669"/>
          </a:xfrm>
        </p:spPr>
        <p:txBody>
          <a:bodyPr>
            <a:noAutofit/>
          </a:bodyPr>
          <a:lstStyle/>
          <a:p>
            <a:pPr>
              <a:lnSpc>
                <a:spcPct val="200000"/>
              </a:lnSpc>
              <a:buFont typeface="Wingdings" panose="05000000000000000000" pitchFamily="2" charset="2"/>
              <a:buChar char="v"/>
            </a:pPr>
            <a:r>
              <a:rPr lang="en-IN" dirty="0">
                <a:solidFill>
                  <a:schemeClr val="tx1"/>
                </a:solidFill>
                <a:latin typeface="+mn-lt"/>
              </a:rPr>
              <a:t>Predicting stock trends using historical price data.</a:t>
            </a:r>
          </a:p>
          <a:p>
            <a:pPr>
              <a:lnSpc>
                <a:spcPct val="200000"/>
              </a:lnSpc>
              <a:buFont typeface="Wingdings" panose="05000000000000000000" pitchFamily="2" charset="2"/>
              <a:buChar char="v"/>
            </a:pPr>
            <a:r>
              <a:rPr lang="en-IN" dirty="0">
                <a:solidFill>
                  <a:schemeClr val="tx1"/>
                </a:solidFill>
                <a:latin typeface="+mn-lt"/>
              </a:rPr>
              <a:t>Optimizing investment portfolios with machine learning.</a:t>
            </a:r>
          </a:p>
          <a:p>
            <a:pPr>
              <a:lnSpc>
                <a:spcPct val="200000"/>
              </a:lnSpc>
              <a:buFont typeface="Wingdings" panose="05000000000000000000" pitchFamily="2" charset="2"/>
              <a:buChar char="v"/>
            </a:pPr>
            <a:r>
              <a:rPr lang="en-IN" dirty="0">
                <a:solidFill>
                  <a:schemeClr val="tx1"/>
                </a:solidFill>
                <a:latin typeface="+mn-lt"/>
              </a:rPr>
              <a:t>Managing financial risk through data-driven insights.</a:t>
            </a:r>
          </a:p>
          <a:p>
            <a:pPr>
              <a:lnSpc>
                <a:spcPct val="200000"/>
              </a:lnSpc>
              <a:buFont typeface="Wingdings" panose="05000000000000000000" pitchFamily="2" charset="2"/>
              <a:buChar char="v"/>
            </a:pPr>
            <a:r>
              <a:rPr lang="en-IN" dirty="0" err="1">
                <a:solidFill>
                  <a:schemeClr val="tx1"/>
                </a:solidFill>
                <a:latin typeface="+mn-lt"/>
              </a:rPr>
              <a:t>Analyzing</a:t>
            </a:r>
            <a:r>
              <a:rPr lang="en-IN" dirty="0">
                <a:solidFill>
                  <a:schemeClr val="tx1"/>
                </a:solidFill>
                <a:latin typeface="+mn-lt"/>
              </a:rPr>
              <a:t> market sentiment for better predictions.</a:t>
            </a:r>
          </a:p>
          <a:p>
            <a:pPr>
              <a:lnSpc>
                <a:spcPct val="200000"/>
              </a:lnSpc>
              <a:buFont typeface="Wingdings" panose="05000000000000000000" pitchFamily="2" charset="2"/>
              <a:buChar char="v"/>
            </a:pPr>
            <a:r>
              <a:rPr lang="en-IN" dirty="0">
                <a:solidFill>
                  <a:schemeClr val="tx1"/>
                </a:solidFill>
                <a:latin typeface="+mn-lt"/>
              </a:rPr>
              <a:t>Identifying hidden patterns in trading behaviour.</a:t>
            </a:r>
          </a:p>
          <a:p>
            <a:pPr>
              <a:lnSpc>
                <a:spcPct val="200000"/>
              </a:lnSpc>
              <a:buFont typeface="Wingdings" panose="05000000000000000000" pitchFamily="2" charset="2"/>
              <a:buChar char="v"/>
            </a:pPr>
            <a:r>
              <a:rPr lang="en-IN" dirty="0">
                <a:solidFill>
                  <a:schemeClr val="tx1"/>
                </a:solidFill>
                <a:latin typeface="+mn-lt"/>
              </a:rPr>
              <a:t>Enhancing algorithmic trading strategies and decisions.</a:t>
            </a:r>
          </a:p>
        </p:txBody>
      </p:sp>
      <p:sp>
        <p:nvSpPr>
          <p:cNvPr id="5" name="Slide Number Placeholder 4">
            <a:extLst>
              <a:ext uri="{FF2B5EF4-FFF2-40B4-BE49-F238E27FC236}">
                <a16:creationId xmlns:a16="http://schemas.microsoft.com/office/drawing/2014/main" id="{52C96C0C-784E-2837-1791-FCE189A087B9}"/>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17</a:t>
            </a:fld>
            <a:endParaRPr lang="en-US"/>
          </a:p>
        </p:txBody>
      </p:sp>
      <p:pic>
        <p:nvPicPr>
          <p:cNvPr id="7" name="Picture 3">
            <a:extLst>
              <a:ext uri="{FF2B5EF4-FFF2-40B4-BE49-F238E27FC236}">
                <a16:creationId xmlns:a16="http://schemas.microsoft.com/office/drawing/2014/main" id="{E69F354E-8084-4967-BF58-7A584D9CFC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0464" y="241349"/>
            <a:ext cx="1066800"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9" name="Picture 5">
            <a:extLst>
              <a:ext uri="{FF2B5EF4-FFF2-40B4-BE49-F238E27FC236}">
                <a16:creationId xmlns:a16="http://schemas.microsoft.com/office/drawing/2014/main" id="{28FE03F3-C2EF-4BD4-AB31-6F36AC71055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91081" y="236635"/>
            <a:ext cx="1154112" cy="1103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Tree>
    <p:extLst>
      <p:ext uri="{BB962C8B-B14F-4D97-AF65-F5344CB8AC3E}">
        <p14:creationId xmlns:p14="http://schemas.microsoft.com/office/powerpoint/2010/main" val="18934263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a:extLst>
              <a:ext uri="{FF2B5EF4-FFF2-40B4-BE49-F238E27FC236}">
                <a16:creationId xmlns:a16="http://schemas.microsoft.com/office/drawing/2014/main" id="{C3DE29F6-C26E-F070-C703-B0AD8C6CAE91}"/>
              </a:ext>
            </a:extLst>
          </p:cNvPr>
          <p:cNvSpPr>
            <a:spLocks noGrp="1"/>
          </p:cNvSpPr>
          <p:nvPr>
            <p:ph type="title"/>
          </p:nvPr>
        </p:nvSpPr>
        <p:spPr>
          <a:xfrm>
            <a:off x="2592926" y="624110"/>
            <a:ext cx="6663370" cy="1280890"/>
          </a:xfrm>
        </p:spPr>
        <p:txBody>
          <a:bodyPr/>
          <a:lstStyle/>
          <a:p>
            <a:r>
              <a:rPr lang="en-IN" dirty="0">
                <a:solidFill>
                  <a:schemeClr val="tx1"/>
                </a:solidFill>
                <a:latin typeface="Times New Roman" panose="02020603050405020304" pitchFamily="18" charset="0"/>
                <a:cs typeface="Times New Roman" panose="02020603050405020304" pitchFamily="18" charset="0"/>
              </a:rPr>
              <a:t>           CONCLUSION</a:t>
            </a:r>
          </a:p>
        </p:txBody>
      </p:sp>
      <p:sp>
        <p:nvSpPr>
          <p:cNvPr id="7" name="Content Placeholder 2">
            <a:extLst>
              <a:ext uri="{FF2B5EF4-FFF2-40B4-BE49-F238E27FC236}">
                <a16:creationId xmlns:a16="http://schemas.microsoft.com/office/drawing/2014/main" id="{F5DF2201-315F-D48F-E66C-4833B6ADA7C5}"/>
              </a:ext>
            </a:extLst>
          </p:cNvPr>
          <p:cNvSpPr txBox="1">
            <a:spLocks/>
          </p:cNvSpPr>
          <p:nvPr/>
        </p:nvSpPr>
        <p:spPr>
          <a:xfrm>
            <a:off x="1267264" y="1561565"/>
            <a:ext cx="9286436" cy="2827556"/>
          </a:xfrm>
          <a:prstGeom prst="rect">
            <a:avLst/>
          </a:prstGeom>
          <a:noFill/>
          <a:ln>
            <a:noFill/>
          </a:ln>
        </p:spPr>
        <p:txBody>
          <a:bodyPr spcFirstLastPara="1" wrap="square" lIns="91425" tIns="45700" rIns="91425" bIns="45700" anchor="t" anchorCtr="0">
            <a:normAutofit/>
          </a:bodyPr>
          <a:lstStyle>
            <a:defPPr marR="0" lvl="0" algn="l" rtl="0">
              <a:lnSpc>
                <a:spcPct val="100000"/>
              </a:lnSpc>
              <a:spcBef>
                <a:spcPts val="0"/>
              </a:spcBef>
              <a:spcAft>
                <a:spcPts val="0"/>
              </a:spcAft>
            </a:defPPr>
            <a:lvl1pPr marL="457200" marR="0" lvl="0" indent="-320040" algn="l" rtl="0">
              <a:lnSpc>
                <a:spcPct val="100000"/>
              </a:lnSpc>
              <a:spcBef>
                <a:spcPts val="1000"/>
              </a:spcBef>
              <a:spcAft>
                <a:spcPts val="0"/>
              </a:spcAft>
              <a:buClr>
                <a:srgbClr val="86D1D8"/>
              </a:buClr>
              <a:buSzPts val="1440"/>
              <a:buFont typeface="Noto Sans Symbols"/>
              <a:buChar char="►"/>
              <a:defRPr sz="2000" b="0" i="0" u="none" strike="noStrike" cap="none">
                <a:solidFill>
                  <a:schemeClr val="lt1"/>
                </a:solidFill>
                <a:latin typeface="Century Gothic"/>
                <a:ea typeface="Century Gothic"/>
                <a:cs typeface="Century Gothic"/>
                <a:sym typeface="Century Gothic"/>
              </a:defRPr>
            </a:lvl1pPr>
            <a:lvl2pPr marL="914400" marR="0" lvl="1" indent="-320040" algn="l" rtl="0">
              <a:lnSpc>
                <a:spcPct val="100000"/>
              </a:lnSpc>
              <a:spcBef>
                <a:spcPts val="1000"/>
              </a:spcBef>
              <a:spcAft>
                <a:spcPts val="0"/>
              </a:spcAft>
              <a:buClr>
                <a:srgbClr val="86D1D8"/>
              </a:buClr>
              <a:buSzPts val="1440"/>
              <a:buFont typeface="Noto Sans Symbols"/>
              <a:buChar char="►"/>
              <a:defRPr sz="1800" b="0" i="0" u="none" strike="noStrike" cap="none">
                <a:solidFill>
                  <a:schemeClr val="lt1"/>
                </a:solidFill>
                <a:latin typeface="Century Gothic"/>
                <a:ea typeface="Century Gothic"/>
                <a:cs typeface="Century Gothic"/>
                <a:sym typeface="Century Gothic"/>
              </a:defRPr>
            </a:lvl2pPr>
            <a:lvl3pPr marL="1371600" marR="0" lvl="2" indent="-320039" algn="l" rtl="0">
              <a:lnSpc>
                <a:spcPct val="100000"/>
              </a:lnSpc>
              <a:spcBef>
                <a:spcPts val="1000"/>
              </a:spcBef>
              <a:spcAft>
                <a:spcPts val="0"/>
              </a:spcAft>
              <a:buClr>
                <a:srgbClr val="86D1D8"/>
              </a:buClr>
              <a:buSzPts val="1440"/>
              <a:buFont typeface="Noto Sans Symbols"/>
              <a:buChar char="►"/>
              <a:defRPr sz="1600" b="0" i="0" u="none" strike="noStrike" cap="none">
                <a:solidFill>
                  <a:schemeClr val="lt1"/>
                </a:solidFill>
                <a:latin typeface="Century Gothic"/>
                <a:ea typeface="Century Gothic"/>
                <a:cs typeface="Century Gothic"/>
                <a:sym typeface="Century Gothic"/>
              </a:defRPr>
            </a:lvl3pPr>
            <a:lvl4pPr marL="1828800" marR="0" lvl="3" indent="-320039" algn="l" rtl="0">
              <a:lnSpc>
                <a:spcPct val="100000"/>
              </a:lnSpc>
              <a:spcBef>
                <a:spcPts val="1000"/>
              </a:spcBef>
              <a:spcAft>
                <a:spcPts val="0"/>
              </a:spcAft>
              <a:buClr>
                <a:srgbClr val="86D1D8"/>
              </a:buClr>
              <a:buSzPts val="1440"/>
              <a:buFont typeface="Noto Sans Symbols"/>
              <a:buChar char="►"/>
              <a:defRPr sz="1400" b="0" i="0" u="none" strike="noStrike" cap="none">
                <a:solidFill>
                  <a:schemeClr val="lt1"/>
                </a:solidFill>
                <a:latin typeface="Century Gothic"/>
                <a:ea typeface="Century Gothic"/>
                <a:cs typeface="Century Gothic"/>
                <a:sym typeface="Century Gothic"/>
              </a:defRPr>
            </a:lvl4pPr>
            <a:lvl5pPr marL="2286000" marR="0" lvl="4" indent="-320039" algn="l" rtl="0">
              <a:lnSpc>
                <a:spcPct val="100000"/>
              </a:lnSpc>
              <a:spcBef>
                <a:spcPts val="1000"/>
              </a:spcBef>
              <a:spcAft>
                <a:spcPts val="0"/>
              </a:spcAft>
              <a:buClr>
                <a:srgbClr val="86D1D8"/>
              </a:buClr>
              <a:buSzPts val="1440"/>
              <a:buFont typeface="Noto Sans Symbols"/>
              <a:buChar char="►"/>
              <a:defRPr sz="1400" b="0" i="0" u="none" strike="noStrike" cap="none">
                <a:solidFill>
                  <a:schemeClr val="lt1"/>
                </a:solidFill>
                <a:latin typeface="Century Gothic"/>
                <a:ea typeface="Century Gothic"/>
                <a:cs typeface="Century Gothic"/>
                <a:sym typeface="Century Gothic"/>
              </a:defRPr>
            </a:lvl5pPr>
            <a:lvl6pPr marL="2743200" marR="0" lvl="5" indent="-320039" algn="l" rtl="0">
              <a:lnSpc>
                <a:spcPct val="100000"/>
              </a:lnSpc>
              <a:spcBef>
                <a:spcPts val="1000"/>
              </a:spcBef>
              <a:spcAft>
                <a:spcPts val="0"/>
              </a:spcAft>
              <a:buClr>
                <a:srgbClr val="86D1D8"/>
              </a:buClr>
              <a:buSzPts val="1440"/>
              <a:buFont typeface="Noto Sans Symbols"/>
              <a:buChar char="►"/>
              <a:defRPr sz="1400" b="0" i="0" u="none" strike="noStrike" cap="none">
                <a:solidFill>
                  <a:schemeClr val="lt1"/>
                </a:solidFill>
                <a:latin typeface="Century Gothic"/>
                <a:ea typeface="Century Gothic"/>
                <a:cs typeface="Century Gothic"/>
                <a:sym typeface="Century Gothic"/>
              </a:defRPr>
            </a:lvl6pPr>
            <a:lvl7pPr marL="3200400" marR="0" lvl="6" indent="-320039" algn="l" rtl="0">
              <a:lnSpc>
                <a:spcPct val="100000"/>
              </a:lnSpc>
              <a:spcBef>
                <a:spcPts val="1000"/>
              </a:spcBef>
              <a:spcAft>
                <a:spcPts val="0"/>
              </a:spcAft>
              <a:buClr>
                <a:srgbClr val="86D1D8"/>
              </a:buClr>
              <a:buSzPts val="1440"/>
              <a:buFont typeface="Noto Sans Symbols"/>
              <a:buChar char="►"/>
              <a:defRPr sz="1400" b="0" i="0" u="none" strike="noStrike" cap="none">
                <a:solidFill>
                  <a:schemeClr val="lt1"/>
                </a:solidFill>
                <a:latin typeface="Century Gothic"/>
                <a:ea typeface="Century Gothic"/>
                <a:cs typeface="Century Gothic"/>
                <a:sym typeface="Century Gothic"/>
              </a:defRPr>
            </a:lvl7pPr>
            <a:lvl8pPr marL="3657600" marR="0" lvl="7" indent="-320040" algn="l" rtl="0">
              <a:lnSpc>
                <a:spcPct val="100000"/>
              </a:lnSpc>
              <a:spcBef>
                <a:spcPts val="1000"/>
              </a:spcBef>
              <a:spcAft>
                <a:spcPts val="0"/>
              </a:spcAft>
              <a:buClr>
                <a:srgbClr val="86D1D8"/>
              </a:buClr>
              <a:buSzPts val="1440"/>
              <a:buFont typeface="Noto Sans Symbols"/>
              <a:buChar char="►"/>
              <a:defRPr sz="1400" b="0" i="0" u="none" strike="noStrike" cap="none">
                <a:solidFill>
                  <a:schemeClr val="lt1"/>
                </a:solidFill>
                <a:latin typeface="Century Gothic"/>
                <a:ea typeface="Century Gothic"/>
                <a:cs typeface="Century Gothic"/>
                <a:sym typeface="Century Gothic"/>
              </a:defRPr>
            </a:lvl8pPr>
            <a:lvl9pPr marL="4114800" marR="0" lvl="8" indent="-320040" algn="l" rtl="0">
              <a:lnSpc>
                <a:spcPct val="100000"/>
              </a:lnSpc>
              <a:spcBef>
                <a:spcPts val="1000"/>
              </a:spcBef>
              <a:spcAft>
                <a:spcPts val="0"/>
              </a:spcAft>
              <a:buClr>
                <a:srgbClr val="86D1D8"/>
              </a:buClr>
              <a:buSzPts val="1440"/>
              <a:buFont typeface="Noto Sans Symbols"/>
              <a:buChar char="►"/>
              <a:defRPr sz="1400" b="0" i="0" u="none" strike="noStrike" cap="none">
                <a:solidFill>
                  <a:schemeClr val="lt1"/>
                </a:solidFill>
                <a:latin typeface="Century Gothic"/>
                <a:ea typeface="Century Gothic"/>
                <a:cs typeface="Century Gothic"/>
                <a:sym typeface="Century Gothic"/>
              </a:defRPr>
            </a:lvl9pPr>
          </a:lstStyle>
          <a:p>
            <a:pPr algn="just">
              <a:lnSpc>
                <a:spcPct val="150000"/>
              </a:lnSpc>
              <a:buFont typeface="Arial" panose="020B0604020202020204" pitchFamily="34" charset="0"/>
              <a:buChar char="•"/>
            </a:pPr>
            <a:r>
              <a:rPr lang="en-US" dirty="0">
                <a:solidFill>
                  <a:schemeClr val="tx1"/>
                </a:solidFill>
                <a:latin typeface="Times New Roman" panose="02020603050405020304" pitchFamily="18" charset="0"/>
                <a:cs typeface="Times New Roman" panose="02020603050405020304" pitchFamily="18" charset="0"/>
              </a:rPr>
              <a:t>The </a:t>
            </a:r>
            <a:r>
              <a:rPr lang="en-US" b="1" dirty="0">
                <a:solidFill>
                  <a:schemeClr val="tx1"/>
                </a:solidFill>
                <a:latin typeface="Times New Roman" panose="02020603050405020304" pitchFamily="18" charset="0"/>
                <a:cs typeface="Times New Roman" panose="02020603050405020304" pitchFamily="18" charset="0"/>
              </a:rPr>
              <a:t>US Stock Market Analysis Using Machine Learning</a:t>
            </a:r>
            <a:r>
              <a:rPr lang="en-US" dirty="0">
                <a:solidFill>
                  <a:schemeClr val="tx1"/>
                </a:solidFill>
                <a:latin typeface="Times New Roman" panose="02020603050405020304" pitchFamily="18" charset="0"/>
                <a:cs typeface="Times New Roman" panose="02020603050405020304" pitchFamily="18" charset="0"/>
              </a:rPr>
              <a:t> project successfully demonstrates how machine learning can be leveraged to analyze, interpret, and forecast stock market behavior. By integrating real-time financial data with powerful algorithms like </a:t>
            </a:r>
            <a:r>
              <a:rPr lang="en-US" dirty="0" err="1">
                <a:solidFill>
                  <a:schemeClr val="tx1"/>
                </a:solidFill>
                <a:latin typeface="Times New Roman" panose="02020603050405020304" pitchFamily="18" charset="0"/>
                <a:cs typeface="Times New Roman" panose="02020603050405020304" pitchFamily="18" charset="0"/>
              </a:rPr>
              <a:t>LightGBM</a:t>
            </a:r>
            <a:r>
              <a:rPr lang="en-US" dirty="0">
                <a:solidFill>
                  <a:schemeClr val="tx1"/>
                </a:solidFill>
                <a:latin typeface="Times New Roman" panose="02020603050405020304" pitchFamily="18" charset="0"/>
                <a:cs typeface="Times New Roman" panose="02020603050405020304" pitchFamily="18" charset="0"/>
              </a:rPr>
              <a:t> and LSTM, the system effectively classifies stock risks and provides insightful predictions supported by technical indicators. </a:t>
            </a:r>
            <a:endParaRPr lang="en-IN" dirty="0">
              <a:solidFill>
                <a:schemeClr val="tx1"/>
              </a:solidFill>
              <a:latin typeface="Times New Roman" panose="02020603050405020304" pitchFamily="18" charset="0"/>
              <a:cs typeface="Times New Roman" panose="02020603050405020304" pitchFamily="18" charset="0"/>
            </a:endParaRPr>
          </a:p>
        </p:txBody>
      </p:sp>
      <p:pic>
        <p:nvPicPr>
          <p:cNvPr id="8" name="Picture 3">
            <a:extLst>
              <a:ext uri="{FF2B5EF4-FFF2-40B4-BE49-F238E27FC236}">
                <a16:creationId xmlns:a16="http://schemas.microsoft.com/office/drawing/2014/main" id="{C4DDD88E-98BD-91EB-06A9-43631C11108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464" y="241349"/>
            <a:ext cx="1066800"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9" name="Picture 5">
            <a:extLst>
              <a:ext uri="{FF2B5EF4-FFF2-40B4-BE49-F238E27FC236}">
                <a16:creationId xmlns:a16="http://schemas.microsoft.com/office/drawing/2014/main" id="{0451EBD3-5BCC-1699-D8BB-5D281480317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91081" y="236635"/>
            <a:ext cx="1110886" cy="1061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Tree>
    <p:extLst>
      <p:ext uri="{BB962C8B-B14F-4D97-AF65-F5344CB8AC3E}">
        <p14:creationId xmlns:p14="http://schemas.microsoft.com/office/powerpoint/2010/main" val="122065331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9EF102-029C-853F-009F-96AC9D197C31}"/>
              </a:ext>
            </a:extLst>
          </p:cNvPr>
          <p:cNvSpPr>
            <a:spLocks noGrp="1"/>
          </p:cNvSpPr>
          <p:nvPr>
            <p:ph type="title"/>
          </p:nvPr>
        </p:nvSpPr>
        <p:spPr/>
        <p:txBody>
          <a:bodyPr/>
          <a:lstStyle/>
          <a:p>
            <a:r>
              <a:rPr lang="en-IN" dirty="0">
                <a:solidFill>
                  <a:schemeClr val="tx1"/>
                </a:solidFill>
                <a:latin typeface="Times New Roman" panose="02020603050405020304" pitchFamily="18" charset="0"/>
                <a:cs typeface="Times New Roman" panose="02020603050405020304" pitchFamily="18" charset="0"/>
              </a:rPr>
              <a:t>                       REFERENCE</a:t>
            </a:r>
          </a:p>
        </p:txBody>
      </p:sp>
      <p:sp>
        <p:nvSpPr>
          <p:cNvPr id="7" name="TextBox 6">
            <a:extLst>
              <a:ext uri="{FF2B5EF4-FFF2-40B4-BE49-F238E27FC236}">
                <a16:creationId xmlns:a16="http://schemas.microsoft.com/office/drawing/2014/main" id="{D9B1D406-38CA-413D-D844-BA8EB9D42111}"/>
              </a:ext>
            </a:extLst>
          </p:cNvPr>
          <p:cNvSpPr txBox="1"/>
          <p:nvPr/>
        </p:nvSpPr>
        <p:spPr>
          <a:xfrm>
            <a:off x="1239854" y="1656665"/>
            <a:ext cx="9131104" cy="3935501"/>
          </a:xfrm>
          <a:prstGeom prst="rect">
            <a:avLst/>
          </a:prstGeom>
          <a:noFill/>
        </p:spPr>
        <p:txBody>
          <a:bodyPr wrap="square">
            <a:spAutoFit/>
          </a:bodyPr>
          <a:lstStyle/>
          <a:p>
            <a:pPr algn="just">
              <a:lnSpc>
                <a:spcPct val="150000"/>
              </a:lnSpc>
              <a:spcAft>
                <a:spcPts val="800"/>
              </a:spcAft>
            </a:pPr>
            <a:r>
              <a:rPr lang="en-IN" sz="2000" dirty="0">
                <a:latin typeface="Times New Roman" panose="02020603050405020304" pitchFamily="18" charset="0"/>
                <a:ea typeface="Calibri" panose="020F0502020204030204" pitchFamily="34" charset="0"/>
                <a:cs typeface="Times New Roman" panose="02020603050405020304" pitchFamily="18" charset="0"/>
              </a:rPr>
              <a:t>1</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Liujing</a:t>
            </a:r>
            <a:r>
              <a:rPr lang="en-US" sz="2000" dirty="0">
                <a:latin typeface="Times New Roman" panose="02020603050405020304" pitchFamily="18" charset="0"/>
                <a:cs typeface="Times New Roman" panose="02020603050405020304" pitchFamily="18" charset="0"/>
              </a:rPr>
              <a:t> Zeng</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Robert Faff</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Is there a Banking Risk Premium in the US                   Stock Market? </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IEEE-2020</a:t>
            </a:r>
          </a:p>
          <a:p>
            <a:pPr algn="just">
              <a:lnSpc>
                <a:spcPct val="150000"/>
              </a:lnSpc>
              <a:spcAft>
                <a:spcPts val="800"/>
              </a:spcAft>
            </a:pPr>
            <a:r>
              <a:rPr lang="en-IN" sz="2000" dirty="0">
                <a:latin typeface="Times New Roman" panose="02020603050405020304" pitchFamily="18" charset="0"/>
                <a:ea typeface="Calibri" panose="020F0502020204030204" pitchFamily="34" charset="0"/>
                <a:cs typeface="Times New Roman" panose="02020603050405020304" pitchFamily="18" charset="0"/>
              </a:rPr>
              <a:t>2. </a:t>
            </a:r>
            <a:r>
              <a:rPr lang="en-US" sz="2000" dirty="0">
                <a:latin typeface="Times New Roman" panose="02020603050405020304" pitchFamily="18" charset="0"/>
                <a:cs typeface="Times New Roman" panose="02020603050405020304" pitchFamily="18" charset="0"/>
              </a:rPr>
              <a:t>Majid </a:t>
            </a:r>
            <a:r>
              <a:rPr lang="en-US" sz="2000" dirty="0" err="1">
                <a:latin typeface="Times New Roman" panose="02020603050405020304" pitchFamily="18" charset="0"/>
                <a:cs typeface="Times New Roman" panose="02020603050405020304" pitchFamily="18" charset="0"/>
              </a:rPr>
              <a:t>Haghparast</a:t>
            </a:r>
            <a:r>
              <a:rPr lang="en-US" sz="2000" dirty="0">
                <a:latin typeface="Times New Roman" panose="02020603050405020304" pitchFamily="18" charset="0"/>
                <a:cs typeface="Times New Roman" panose="02020603050405020304" pitchFamily="18" charset="0"/>
              </a:rPr>
              <a:t>, Wei-</a:t>
            </a:r>
            <a:r>
              <a:rPr lang="en-US" sz="2000" dirty="0" err="1">
                <a:latin typeface="Times New Roman" panose="02020603050405020304" pitchFamily="18" charset="0"/>
                <a:cs typeface="Times New Roman" panose="02020603050405020304" pitchFamily="18" charset="0"/>
              </a:rPr>
              <a:t>Che</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Chang:“Applications</a:t>
            </a:r>
            <a:r>
              <a:rPr lang="en-US" sz="2000" dirty="0">
                <a:latin typeface="Times New Roman" panose="02020603050405020304" pitchFamily="18" charset="0"/>
                <a:cs typeface="Times New Roman" panose="02020603050405020304" pitchFamily="18" charset="0"/>
              </a:rPr>
              <a:t> of artificial intelligence in  the economy, including applications in stock trading, market analysis, and risk management” IEEE-2019 </a:t>
            </a:r>
          </a:p>
          <a:p>
            <a:pPr algn="just">
              <a:lnSpc>
                <a:spcPct val="150000"/>
              </a:lnSpc>
              <a:spcAft>
                <a:spcPts val="800"/>
              </a:spcAft>
            </a:pPr>
            <a:r>
              <a:rPr lang="en-US" sz="2000" dirty="0">
                <a:latin typeface="Times New Roman" panose="02020603050405020304" pitchFamily="18" charset="0"/>
                <a:cs typeface="Times New Roman" panose="02020603050405020304" pitchFamily="18" charset="0"/>
              </a:rPr>
              <a:t>3. Laurence Boone, Claude </a:t>
            </a:r>
            <a:r>
              <a:rPr lang="en-US" sz="2000" dirty="0" err="1">
                <a:latin typeface="Times New Roman" panose="02020603050405020304" pitchFamily="18" charset="0"/>
                <a:cs typeface="Times New Roman" panose="02020603050405020304" pitchFamily="18" charset="0"/>
              </a:rPr>
              <a:t>Giorno</a:t>
            </a:r>
            <a:r>
              <a:rPr lang="en-IN" sz="2000" dirty="0">
                <a:latin typeface="Times New Roman" panose="02020603050405020304" pitchFamily="18" charset="0"/>
                <a:ea typeface="Calibri" panose="020F0502020204030204" pitchFamily="34" charset="0"/>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STOCK MARKET FLUCTUATIONS AND CONSUMPTION BEHAVIOU” Organization for Economic Co-operation and Development-2019</a:t>
            </a:r>
          </a:p>
        </p:txBody>
      </p:sp>
      <p:pic>
        <p:nvPicPr>
          <p:cNvPr id="8" name="Picture 3">
            <a:extLst>
              <a:ext uri="{FF2B5EF4-FFF2-40B4-BE49-F238E27FC236}">
                <a16:creationId xmlns:a16="http://schemas.microsoft.com/office/drawing/2014/main" id="{031A983B-C4D5-84AF-CAC7-726E423D00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464" y="241349"/>
            <a:ext cx="1066800"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9" name="Picture 5">
            <a:extLst>
              <a:ext uri="{FF2B5EF4-FFF2-40B4-BE49-F238E27FC236}">
                <a16:creationId xmlns:a16="http://schemas.microsoft.com/office/drawing/2014/main" id="{00CFFBE6-8D0F-4639-3957-D51241E98BC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91081" y="236635"/>
            <a:ext cx="1110886" cy="10619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Tree>
    <p:extLst>
      <p:ext uri="{BB962C8B-B14F-4D97-AF65-F5344CB8AC3E}">
        <p14:creationId xmlns:p14="http://schemas.microsoft.com/office/powerpoint/2010/main" val="368816324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Shape 150"/>
        <p:cNvGrpSpPr/>
        <p:nvPr/>
      </p:nvGrpSpPr>
      <p:grpSpPr>
        <a:xfrm>
          <a:off x="0" y="0"/>
          <a:ext cx="0" cy="0"/>
          <a:chOff x="0" y="0"/>
          <a:chExt cx="0" cy="0"/>
        </a:xfrm>
      </p:grpSpPr>
      <p:sp>
        <p:nvSpPr>
          <p:cNvPr id="151" name="Google Shape;151;p1"/>
          <p:cNvSpPr txBox="1">
            <a:spLocks noGrp="1"/>
          </p:cNvSpPr>
          <p:nvPr>
            <p:ph type="title"/>
          </p:nvPr>
        </p:nvSpPr>
        <p:spPr>
          <a:xfrm>
            <a:off x="1093816" y="251705"/>
            <a:ext cx="9404723" cy="954050"/>
          </a:xfrm>
          <a:prstGeom prst="rect">
            <a:avLst/>
          </a:prstGeom>
          <a:noFill/>
          <a:ln>
            <a:noFill/>
          </a:ln>
        </p:spPr>
        <p:txBody>
          <a:bodyPr spcFirstLastPara="1" wrap="square" lIns="91425" tIns="45700" rIns="91425" bIns="45700" anchor="b" anchorCtr="0">
            <a:noAutofit/>
          </a:bodyPr>
          <a:lstStyle/>
          <a:p>
            <a:pPr algn="ctr" eaLnBrk="1" hangingPunct="1"/>
            <a:r>
              <a:rPr lang="en-US" sz="2400" b="1" dirty="0">
                <a:solidFill>
                  <a:schemeClr val="tx1"/>
                </a:solidFill>
                <a:latin typeface="Times New Roman"/>
                <a:ea typeface="Times New Roman"/>
                <a:cs typeface="Times New Roman"/>
                <a:sym typeface="Times New Roman"/>
              </a:rPr>
              <a:t>OBJECTIVE</a:t>
            </a:r>
            <a:endParaRPr sz="2400" b="1" dirty="0">
              <a:solidFill>
                <a:schemeClr val="tx1"/>
              </a:solidFill>
              <a:latin typeface="Times New Roman"/>
              <a:ea typeface="Times New Roman"/>
              <a:cs typeface="Times New Roman"/>
              <a:sym typeface="Times New Roman"/>
            </a:endParaRPr>
          </a:p>
        </p:txBody>
      </p:sp>
      <p:sp>
        <p:nvSpPr>
          <p:cNvPr id="6" name="Text Placeholder 5">
            <a:extLst>
              <a:ext uri="{FF2B5EF4-FFF2-40B4-BE49-F238E27FC236}">
                <a16:creationId xmlns:a16="http://schemas.microsoft.com/office/drawing/2014/main" id="{9936248B-CAA0-4A60-8335-27D021D609EE}"/>
              </a:ext>
            </a:extLst>
          </p:cNvPr>
          <p:cNvSpPr>
            <a:spLocks noGrp="1"/>
          </p:cNvSpPr>
          <p:nvPr>
            <p:ph type="body" idx="1"/>
          </p:nvPr>
        </p:nvSpPr>
        <p:spPr>
          <a:xfrm>
            <a:off x="1119052" y="1211168"/>
            <a:ext cx="9953896" cy="5006812"/>
          </a:xfrm>
        </p:spPr>
        <p:txBody>
          <a:bodyPr anchor="ctr">
            <a:noAutofit/>
          </a:bodyPr>
          <a:lstStyle/>
          <a:p>
            <a:pPr marL="137160" indent="0">
              <a:lnSpc>
                <a:spcPct val="150000"/>
              </a:lnSpc>
              <a:buNone/>
            </a:pPr>
            <a:r>
              <a:rPr lang="en-US" dirty="0">
                <a:solidFill>
                  <a:schemeClr val="tx1"/>
                </a:solidFill>
                <a:latin typeface="Times New Roman" panose="02020603050405020304" pitchFamily="18" charset="0"/>
                <a:cs typeface="Times New Roman" panose="02020603050405020304" pitchFamily="18" charset="0"/>
              </a:rPr>
              <a:t>Machine learning is increasingly used in US stock market analysis to predict trends, optimize portfolios, and manage risk. By analyzing large datasets, such as historical stock prices and market sentiment, machine learning models can identify patterns and make data-driven predictions. While powerful, challenges like data quality and market unpredictability remain. Nonetheless, ML continues to enhance trading strategies and investment decisions.</a:t>
            </a:r>
          </a:p>
        </p:txBody>
      </p:sp>
      <p:pic>
        <p:nvPicPr>
          <p:cNvPr id="7" name="Picture 3">
            <a:extLst>
              <a:ext uri="{FF2B5EF4-FFF2-40B4-BE49-F238E27FC236}">
                <a16:creationId xmlns:a16="http://schemas.microsoft.com/office/drawing/2014/main" id="{E69F354E-8084-4967-BF58-7A584D9CFC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0464" y="241349"/>
            <a:ext cx="1066800"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9" name="Picture 5">
            <a:extLst>
              <a:ext uri="{FF2B5EF4-FFF2-40B4-BE49-F238E27FC236}">
                <a16:creationId xmlns:a16="http://schemas.microsoft.com/office/drawing/2014/main" id="{28FE03F3-C2EF-4BD4-AB31-6F36AC71055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737135" y="133086"/>
            <a:ext cx="1122058" cy="10726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Tree>
    <p:extLst>
      <p:ext uri="{BB962C8B-B14F-4D97-AF65-F5344CB8AC3E}">
        <p14:creationId xmlns:p14="http://schemas.microsoft.com/office/powerpoint/2010/main" val="22788641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3E499D-A330-723D-B2C3-9D5DE32CAB0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0722DD1-F15D-2D21-FECD-E237BB731FB4}"/>
              </a:ext>
            </a:extLst>
          </p:cNvPr>
          <p:cNvSpPr>
            <a:spLocks noGrp="1"/>
          </p:cNvSpPr>
          <p:nvPr>
            <p:ph type="title"/>
          </p:nvPr>
        </p:nvSpPr>
        <p:spPr/>
        <p:txBody>
          <a:bodyPr/>
          <a:lstStyle/>
          <a:p>
            <a:r>
              <a:rPr lang="en-IN" dirty="0">
                <a:solidFill>
                  <a:schemeClr val="tx1"/>
                </a:solidFill>
                <a:latin typeface="Times New Roman" panose="02020603050405020304" pitchFamily="18" charset="0"/>
                <a:cs typeface="Times New Roman" panose="02020603050405020304" pitchFamily="18" charset="0"/>
              </a:rPr>
              <a:t>                         REFERENCE</a:t>
            </a:r>
          </a:p>
        </p:txBody>
      </p:sp>
      <p:sp>
        <p:nvSpPr>
          <p:cNvPr id="7" name="TextBox 6">
            <a:extLst>
              <a:ext uri="{FF2B5EF4-FFF2-40B4-BE49-F238E27FC236}">
                <a16:creationId xmlns:a16="http://schemas.microsoft.com/office/drawing/2014/main" id="{56EFDF1E-99C8-4EFF-0B08-D9D6027F5A2F}"/>
              </a:ext>
            </a:extLst>
          </p:cNvPr>
          <p:cNvSpPr txBox="1"/>
          <p:nvPr/>
        </p:nvSpPr>
        <p:spPr>
          <a:xfrm>
            <a:off x="1031962" y="2064617"/>
            <a:ext cx="9659119" cy="4185761"/>
          </a:xfrm>
          <a:prstGeom prst="rect">
            <a:avLst/>
          </a:prstGeom>
          <a:noFill/>
        </p:spPr>
        <p:txBody>
          <a:bodyPr wrap="square">
            <a:spAutoFit/>
          </a:bodyPr>
          <a:lstStyle/>
          <a:p>
            <a:pPr algn="just">
              <a:lnSpc>
                <a:spcPct val="150000"/>
              </a:lnSpc>
              <a:spcAft>
                <a:spcPts val="800"/>
              </a:spcAft>
            </a:pPr>
            <a:r>
              <a:rPr lang="en-IN" sz="2000" dirty="0">
                <a:latin typeface="Times New Roman" panose="02020603050405020304" pitchFamily="18" charset="0"/>
                <a:ea typeface="Calibri" panose="020F0502020204030204" pitchFamily="34" charset="0"/>
                <a:cs typeface="Times New Roman" panose="02020603050405020304" pitchFamily="18" charset="0"/>
              </a:rPr>
              <a:t>4</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000" dirty="0" err="1">
                <a:effectLst/>
                <a:latin typeface="Times New Roman" panose="02020603050405020304" pitchFamily="18" charset="0"/>
                <a:ea typeface="Calibri" panose="020F0502020204030204" pitchFamily="34" charset="0"/>
                <a:cs typeface="Times New Roman" panose="02020603050405020304" pitchFamily="18" charset="0"/>
              </a:rPr>
              <a:t>Marimuthu</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000" dirty="0" err="1">
                <a:effectLst/>
                <a:latin typeface="Times New Roman" panose="02020603050405020304" pitchFamily="18" charset="0"/>
                <a:ea typeface="Calibri" panose="020F0502020204030204" pitchFamily="34" charset="0"/>
                <a:cs typeface="Times New Roman" panose="02020603050405020304" pitchFamily="18" charset="0"/>
              </a:rPr>
              <a:t>Muthuvel</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IN" sz="2000" dirty="0" err="1">
                <a:effectLst/>
                <a:latin typeface="Times New Roman" panose="02020603050405020304" pitchFamily="18" charset="0"/>
                <a:ea typeface="Calibri" panose="020F0502020204030204" pitchFamily="34" charset="0"/>
                <a:cs typeface="Times New Roman" panose="02020603050405020304" pitchFamily="18" charset="0"/>
              </a:rPr>
              <a:t>Palaniswami</a:t>
            </a:r>
            <a:r>
              <a:rPr lang="en-IN"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STOCK MARKET ANALYSIS USING MAPREDUCE AND PYSPARK” International Research Journal of Modernization in Engineering Technology and Science-e-ISSN: 2582-5208 </a:t>
            </a:r>
          </a:p>
          <a:p>
            <a:pPr algn="just">
              <a:lnSpc>
                <a:spcPct val="150000"/>
              </a:lnSpc>
              <a:spcAft>
                <a:spcPts val="800"/>
              </a:spcAft>
            </a:pPr>
            <a:r>
              <a:rPr lang="en-US" sz="2000" dirty="0">
                <a:latin typeface="Times New Roman" panose="02020603050405020304" pitchFamily="18" charset="0"/>
                <a:cs typeface="Times New Roman" panose="02020603050405020304" pitchFamily="18" charset="0"/>
              </a:rPr>
              <a:t>5. M. </a:t>
            </a:r>
            <a:r>
              <a:rPr lang="en-US" sz="2000" dirty="0" err="1">
                <a:latin typeface="Times New Roman" panose="02020603050405020304" pitchFamily="18" charset="0"/>
                <a:cs typeface="Times New Roman" panose="02020603050405020304" pitchFamily="18" charset="0"/>
              </a:rPr>
              <a:t>Humayun</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Kabir</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shamim</a:t>
            </a:r>
            <a:r>
              <a:rPr lang="en-US" sz="2000" dirty="0">
                <a:latin typeface="Times New Roman" panose="02020603050405020304" pitchFamily="18" charset="0"/>
                <a:cs typeface="Times New Roman" panose="02020603050405020304" pitchFamily="18" charset="0"/>
              </a:rPr>
              <a:t> </a:t>
            </a:r>
            <a:r>
              <a:rPr lang="en-US" sz="2000" dirty="0" err="1">
                <a:latin typeface="Times New Roman" panose="02020603050405020304" pitchFamily="18" charset="0"/>
                <a:cs typeface="Times New Roman" panose="02020603050405020304" pitchFamily="18" charset="0"/>
              </a:rPr>
              <a:t>shakur</a:t>
            </a:r>
            <a:r>
              <a:rPr lang="en-IN" sz="2000" dirty="0">
                <a:latin typeface="Times New Roman" panose="02020603050405020304" pitchFamily="18" charset="0"/>
                <a:ea typeface="Calibri" panose="020F0502020204030204" pitchFamily="34" charset="0"/>
                <a:cs typeface="Times New Roman" panose="02020603050405020304" pitchFamily="18" charset="0"/>
              </a:rPr>
              <a:t>; Gaurav Raj,"</a:t>
            </a:r>
            <a:r>
              <a:rPr lang="en-US" sz="2000" dirty="0">
                <a:latin typeface="Times New Roman" panose="02020603050405020304" pitchFamily="18" charset="0"/>
                <a:cs typeface="Times New Roman" panose="02020603050405020304" pitchFamily="18" charset="0"/>
              </a:rPr>
              <a:t>Non-linear Decomposition Analysis of Risk Aversion and Stockholding Behavior of U.S. Households</a:t>
            </a:r>
            <a:r>
              <a:rPr lang="en-IN" sz="2000" dirty="0">
                <a:latin typeface="Times New Roman" panose="02020603050405020304" pitchFamily="18" charset="0"/>
                <a:ea typeface="Calibri" panose="020F0502020204030204" pitchFamily="34" charset="0"/>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Morningstar, 2017- JEL:G11,G14</a:t>
            </a:r>
          </a:p>
          <a:p>
            <a:pPr algn="just">
              <a:lnSpc>
                <a:spcPct val="150000"/>
              </a:lnSpc>
              <a:spcAft>
                <a:spcPts val="800"/>
              </a:spcAft>
            </a:pPr>
            <a:endParaRPr lang="en-IN" sz="2000" dirty="0">
              <a:effectLst/>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150000"/>
              </a:lnSpc>
              <a:spcAft>
                <a:spcPts val="800"/>
              </a:spcAft>
            </a:pPr>
            <a:endParaRPr lang="en-IN" sz="2400" dirty="0">
              <a:effectLst/>
              <a:latin typeface="Times New Roman" panose="02020603050405020304" pitchFamily="18" charset="0"/>
              <a:ea typeface="Calibri" panose="020F0502020204030204" pitchFamily="34" charset="0"/>
              <a:cs typeface="Times New Roman" panose="02020603050405020304" pitchFamily="18" charset="0"/>
            </a:endParaRPr>
          </a:p>
        </p:txBody>
      </p:sp>
      <p:pic>
        <p:nvPicPr>
          <p:cNvPr id="3" name="Picture 3">
            <a:extLst>
              <a:ext uri="{FF2B5EF4-FFF2-40B4-BE49-F238E27FC236}">
                <a16:creationId xmlns:a16="http://schemas.microsoft.com/office/drawing/2014/main" id="{68BDEF1F-D9B4-2BCE-F81D-0B01D7F2D94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464" y="241349"/>
            <a:ext cx="1066800"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4" name="Picture 5">
            <a:extLst>
              <a:ext uri="{FF2B5EF4-FFF2-40B4-BE49-F238E27FC236}">
                <a16:creationId xmlns:a16="http://schemas.microsoft.com/office/drawing/2014/main" id="{6D22A998-372E-B7CB-C906-E23C9D74557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37741" y="195312"/>
            <a:ext cx="1154112" cy="1103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Tree>
    <p:extLst>
      <p:ext uri="{BB962C8B-B14F-4D97-AF65-F5344CB8AC3E}">
        <p14:creationId xmlns:p14="http://schemas.microsoft.com/office/powerpoint/2010/main" val="259098014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C353814-0996-9C4B-5162-8940D791FD1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5FBB024-872F-1B45-938D-3170636A1A34}"/>
              </a:ext>
            </a:extLst>
          </p:cNvPr>
          <p:cNvSpPr>
            <a:spLocks noGrp="1"/>
          </p:cNvSpPr>
          <p:nvPr>
            <p:ph type="title"/>
          </p:nvPr>
        </p:nvSpPr>
        <p:spPr/>
        <p:txBody>
          <a:bodyPr/>
          <a:lstStyle/>
          <a:p>
            <a:r>
              <a:rPr lang="en-IN" dirty="0">
                <a:solidFill>
                  <a:schemeClr val="tx1"/>
                </a:solidFill>
                <a:latin typeface="Times New Roman" panose="02020603050405020304" pitchFamily="18" charset="0"/>
                <a:cs typeface="Times New Roman" panose="02020603050405020304" pitchFamily="18" charset="0"/>
              </a:rPr>
              <a:t>                        SCREENSHOTS</a:t>
            </a:r>
          </a:p>
        </p:txBody>
      </p:sp>
      <p:pic>
        <p:nvPicPr>
          <p:cNvPr id="3" name="Picture 3">
            <a:extLst>
              <a:ext uri="{FF2B5EF4-FFF2-40B4-BE49-F238E27FC236}">
                <a16:creationId xmlns:a16="http://schemas.microsoft.com/office/drawing/2014/main" id="{9E8D4FF8-7B60-B4BA-3760-C7538E24D99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464" y="241349"/>
            <a:ext cx="1066800"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4" name="Picture 5">
            <a:extLst>
              <a:ext uri="{FF2B5EF4-FFF2-40B4-BE49-F238E27FC236}">
                <a16:creationId xmlns:a16="http://schemas.microsoft.com/office/drawing/2014/main" id="{807C9228-2105-AFDF-B2E4-BD1951EBC53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37741" y="195312"/>
            <a:ext cx="1154112" cy="1103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6" name="Picture 5">
            <a:extLst>
              <a:ext uri="{FF2B5EF4-FFF2-40B4-BE49-F238E27FC236}">
                <a16:creationId xmlns:a16="http://schemas.microsoft.com/office/drawing/2014/main" id="{A38C6CC2-9A92-FBF2-1706-EA39EABCA9EE}"/>
              </a:ext>
            </a:extLst>
          </p:cNvPr>
          <p:cNvPicPr>
            <a:picLocks noChangeAspect="1"/>
          </p:cNvPicPr>
          <p:nvPr/>
        </p:nvPicPr>
        <p:blipFill>
          <a:blip r:embed="rId4"/>
          <a:stretch>
            <a:fillRect/>
          </a:stretch>
        </p:blipFill>
        <p:spPr>
          <a:xfrm>
            <a:off x="1328468" y="1680918"/>
            <a:ext cx="9644331" cy="4348946"/>
          </a:xfrm>
          <a:prstGeom prst="rect">
            <a:avLst/>
          </a:prstGeom>
        </p:spPr>
      </p:pic>
    </p:spTree>
    <p:extLst>
      <p:ext uri="{BB962C8B-B14F-4D97-AF65-F5344CB8AC3E}">
        <p14:creationId xmlns:p14="http://schemas.microsoft.com/office/powerpoint/2010/main" val="286799106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16DA16-1F21-6E7A-DD3A-1A291463146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4B86B11-A9D3-972A-8B61-7A6F952943BB}"/>
              </a:ext>
            </a:extLst>
          </p:cNvPr>
          <p:cNvSpPr>
            <a:spLocks noGrp="1"/>
          </p:cNvSpPr>
          <p:nvPr>
            <p:ph type="title"/>
          </p:nvPr>
        </p:nvSpPr>
        <p:spPr/>
        <p:txBody>
          <a:bodyPr/>
          <a:lstStyle/>
          <a:p>
            <a:r>
              <a:rPr lang="en-IN" dirty="0">
                <a:solidFill>
                  <a:schemeClr val="tx1"/>
                </a:solidFill>
                <a:latin typeface="Times New Roman" panose="02020603050405020304" pitchFamily="18" charset="0"/>
                <a:cs typeface="Times New Roman" panose="02020603050405020304" pitchFamily="18" charset="0"/>
              </a:rPr>
              <a:t>                        SCREENSHOTS</a:t>
            </a:r>
          </a:p>
        </p:txBody>
      </p:sp>
      <p:pic>
        <p:nvPicPr>
          <p:cNvPr id="3" name="Picture 3">
            <a:extLst>
              <a:ext uri="{FF2B5EF4-FFF2-40B4-BE49-F238E27FC236}">
                <a16:creationId xmlns:a16="http://schemas.microsoft.com/office/drawing/2014/main" id="{5C873260-F33F-E84C-5FD5-E17E56F5ACD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464" y="241349"/>
            <a:ext cx="1066800"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4" name="Picture 5">
            <a:extLst>
              <a:ext uri="{FF2B5EF4-FFF2-40B4-BE49-F238E27FC236}">
                <a16:creationId xmlns:a16="http://schemas.microsoft.com/office/drawing/2014/main" id="{EC549682-8103-7D46-1FC6-AAAA0784DB5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37741" y="195312"/>
            <a:ext cx="1154112" cy="1103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7" name="Picture 6">
            <a:extLst>
              <a:ext uri="{FF2B5EF4-FFF2-40B4-BE49-F238E27FC236}">
                <a16:creationId xmlns:a16="http://schemas.microsoft.com/office/drawing/2014/main" id="{89B7BB25-7A30-6BB9-0DF3-9094F6F55D8B}"/>
              </a:ext>
            </a:extLst>
          </p:cNvPr>
          <p:cNvPicPr>
            <a:picLocks noChangeAspect="1"/>
          </p:cNvPicPr>
          <p:nvPr/>
        </p:nvPicPr>
        <p:blipFill>
          <a:blip r:embed="rId4"/>
          <a:stretch>
            <a:fillRect/>
          </a:stretch>
        </p:blipFill>
        <p:spPr>
          <a:xfrm>
            <a:off x="1437736" y="1509993"/>
            <a:ext cx="9316527" cy="5138759"/>
          </a:xfrm>
          <a:prstGeom prst="rect">
            <a:avLst/>
          </a:prstGeom>
        </p:spPr>
      </p:pic>
    </p:spTree>
    <p:extLst>
      <p:ext uri="{BB962C8B-B14F-4D97-AF65-F5344CB8AC3E}">
        <p14:creationId xmlns:p14="http://schemas.microsoft.com/office/powerpoint/2010/main" val="162000358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Shape 150"/>
        <p:cNvGrpSpPr/>
        <p:nvPr/>
      </p:nvGrpSpPr>
      <p:grpSpPr>
        <a:xfrm>
          <a:off x="0" y="0"/>
          <a:ext cx="0" cy="0"/>
          <a:chOff x="0" y="0"/>
          <a:chExt cx="0" cy="0"/>
        </a:xfrm>
      </p:grpSpPr>
      <p:sp>
        <p:nvSpPr>
          <p:cNvPr id="152" name="Google Shape;152;p1"/>
          <p:cNvSpPr txBox="1">
            <a:spLocks noGrp="1"/>
          </p:cNvSpPr>
          <p:nvPr>
            <p:ph type="body" idx="1"/>
          </p:nvPr>
        </p:nvSpPr>
        <p:spPr>
          <a:xfrm>
            <a:off x="3080825" y="2644726"/>
            <a:ext cx="4979963" cy="1702191"/>
          </a:xfrm>
          <a:prstGeom prst="rect">
            <a:avLst/>
          </a:prstGeom>
          <a:noFill/>
          <a:ln>
            <a:noFill/>
          </a:ln>
        </p:spPr>
        <p:txBody>
          <a:bodyPr spcFirstLastPara="1" wrap="square" lIns="91425" tIns="45700" rIns="91425" bIns="45700" anchor="t" anchorCtr="0">
            <a:noAutofit/>
          </a:bodyPr>
          <a:lstStyle/>
          <a:p>
            <a:pPr marL="0" lvl="0" indent="0" algn="ctr" rtl="0">
              <a:spcBef>
                <a:spcPts val="1000"/>
              </a:spcBef>
              <a:spcAft>
                <a:spcPts val="0"/>
              </a:spcAft>
              <a:buClrTx/>
              <a:buNone/>
            </a:pPr>
            <a:r>
              <a:rPr lang="en-IN" sz="4400" b="1" dirty="0">
                <a:solidFill>
                  <a:schemeClr val="tx1"/>
                </a:solidFill>
                <a:latin typeface="Times New Roman"/>
                <a:ea typeface="Times New Roman"/>
                <a:cs typeface="Times New Roman"/>
                <a:sym typeface="Times New Roman"/>
              </a:rPr>
              <a:t>THANK YOU</a:t>
            </a:r>
            <a:endParaRPr lang="en-US" sz="4400" b="1" dirty="0">
              <a:solidFill>
                <a:schemeClr val="tx1"/>
              </a:solidFill>
              <a:latin typeface="Times New Roman"/>
              <a:ea typeface="Times New Roman"/>
              <a:cs typeface="Times New Roman"/>
              <a:sym typeface="Times New Roman"/>
            </a:endParaRPr>
          </a:p>
        </p:txBody>
      </p:sp>
      <p:pic>
        <p:nvPicPr>
          <p:cNvPr id="7" name="Picture 3">
            <a:extLst>
              <a:ext uri="{FF2B5EF4-FFF2-40B4-BE49-F238E27FC236}">
                <a16:creationId xmlns:a16="http://schemas.microsoft.com/office/drawing/2014/main" id="{E69F354E-8084-4967-BF58-7A584D9CFC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0464" y="241349"/>
            <a:ext cx="1066800"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9" name="Picture 5">
            <a:extLst>
              <a:ext uri="{FF2B5EF4-FFF2-40B4-BE49-F238E27FC236}">
                <a16:creationId xmlns:a16="http://schemas.microsoft.com/office/drawing/2014/main" id="{28FE03F3-C2EF-4BD4-AB31-6F36AC71055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492961" y="114715"/>
            <a:ext cx="1154112" cy="1103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Tree>
    <p:extLst>
      <p:ext uri="{BB962C8B-B14F-4D97-AF65-F5344CB8AC3E}">
        <p14:creationId xmlns:p14="http://schemas.microsoft.com/office/powerpoint/2010/main" val="36818136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662367-B0ED-A0E1-0D97-01DBEF97BE8D}"/>
              </a:ext>
            </a:extLst>
          </p:cNvPr>
          <p:cNvSpPr>
            <a:spLocks noGrp="1"/>
          </p:cNvSpPr>
          <p:nvPr>
            <p:ph type="title"/>
          </p:nvPr>
        </p:nvSpPr>
        <p:spPr/>
        <p:txBody>
          <a:bodyPr/>
          <a:lstStyle/>
          <a:p>
            <a:r>
              <a:rPr lang="en-IN" dirty="0">
                <a:solidFill>
                  <a:schemeClr val="tx1"/>
                </a:solidFill>
                <a:latin typeface="Times New Roman" panose="02020603050405020304" pitchFamily="18" charset="0"/>
                <a:cs typeface="Times New Roman" panose="02020603050405020304" pitchFamily="18" charset="0"/>
              </a:rPr>
              <a:t>                EXISTING SYSTEM</a:t>
            </a:r>
            <a:endParaRPr lang="en-IN" dirty="0">
              <a:solidFill>
                <a:schemeClr val="tx1"/>
              </a:solidFill>
            </a:endParaRPr>
          </a:p>
        </p:txBody>
      </p:sp>
      <p:sp>
        <p:nvSpPr>
          <p:cNvPr id="3" name="Text Placeholder 2">
            <a:extLst>
              <a:ext uri="{FF2B5EF4-FFF2-40B4-BE49-F238E27FC236}">
                <a16:creationId xmlns:a16="http://schemas.microsoft.com/office/drawing/2014/main" id="{759D399D-F507-05C8-629D-5692E98176FC}"/>
              </a:ext>
            </a:extLst>
          </p:cNvPr>
          <p:cNvSpPr>
            <a:spLocks noGrp="1"/>
          </p:cNvSpPr>
          <p:nvPr>
            <p:ph type="body" idx="1"/>
          </p:nvPr>
        </p:nvSpPr>
        <p:spPr/>
        <p:txBody>
          <a:bodyPr/>
          <a:lstStyle/>
          <a:p>
            <a:pPr algn="just">
              <a:lnSpc>
                <a:spcPct val="150000"/>
              </a:lnSpc>
              <a:buFont typeface="Arial" panose="020B0604020202020204" pitchFamily="34" charset="0"/>
              <a:buChar char="•"/>
            </a:pPr>
            <a:r>
              <a:rPr lang="en-GB" dirty="0">
                <a:solidFill>
                  <a:schemeClr val="tx1"/>
                </a:solidFill>
                <a:latin typeface="Times New Roman" panose="02020603050405020304" pitchFamily="18" charset="0"/>
                <a:cs typeface="Times New Roman" panose="02020603050405020304" pitchFamily="18" charset="0"/>
              </a:rPr>
              <a:t>Currently there are traditional risk assessment methods that uses methods like </a:t>
            </a:r>
            <a:r>
              <a:rPr lang="en-GB" b="1" dirty="0">
                <a:solidFill>
                  <a:schemeClr val="tx1"/>
                </a:solidFill>
                <a:latin typeface="Times New Roman" panose="02020603050405020304" pitchFamily="18" charset="0"/>
                <a:cs typeface="Times New Roman" panose="02020603050405020304" pitchFamily="18" charset="0"/>
              </a:rPr>
              <a:t>value at risk </a:t>
            </a:r>
            <a:r>
              <a:rPr lang="en-GB" dirty="0">
                <a:solidFill>
                  <a:schemeClr val="tx1"/>
                </a:solidFill>
                <a:latin typeface="Times New Roman" panose="02020603050405020304" pitchFamily="18" charset="0"/>
                <a:cs typeface="Times New Roman" panose="02020603050405020304" pitchFamily="18" charset="0"/>
              </a:rPr>
              <a:t>and </a:t>
            </a:r>
            <a:r>
              <a:rPr lang="en-GB" b="1" dirty="0">
                <a:solidFill>
                  <a:schemeClr val="tx1"/>
                </a:solidFill>
                <a:latin typeface="Times New Roman" panose="02020603050405020304" pitchFamily="18" charset="0"/>
                <a:cs typeface="Times New Roman" panose="02020603050405020304" pitchFamily="18" charset="0"/>
              </a:rPr>
              <a:t>Beta Coefficient</a:t>
            </a:r>
            <a:r>
              <a:rPr lang="en-GB" dirty="0">
                <a:solidFill>
                  <a:schemeClr val="tx1"/>
                </a:solidFill>
                <a:latin typeface="Times New Roman" panose="02020603050405020304" pitchFamily="18" charset="0"/>
                <a:cs typeface="Times New Roman" panose="02020603050405020304" pitchFamily="18" charset="0"/>
              </a:rPr>
              <a:t>. </a:t>
            </a:r>
          </a:p>
          <a:p>
            <a:pPr algn="just">
              <a:lnSpc>
                <a:spcPct val="150000"/>
              </a:lnSpc>
              <a:buFont typeface="Arial" panose="020B0604020202020204" pitchFamily="34" charset="0"/>
              <a:buChar char="•"/>
            </a:pPr>
            <a:r>
              <a:rPr lang="en-GB" dirty="0">
                <a:solidFill>
                  <a:schemeClr val="tx1"/>
                </a:solidFill>
                <a:latin typeface="Times New Roman" panose="02020603050405020304" pitchFamily="18" charset="0"/>
                <a:cs typeface="Times New Roman" panose="02020603050405020304" pitchFamily="18" charset="0"/>
              </a:rPr>
              <a:t>Early methods were limiting in their ability asses real-time risk assessment. </a:t>
            </a:r>
          </a:p>
          <a:p>
            <a:pPr algn="just">
              <a:lnSpc>
                <a:spcPct val="150000"/>
              </a:lnSpc>
              <a:buFont typeface="Arial" panose="020B0604020202020204" pitchFamily="34" charset="0"/>
              <a:buChar char="•"/>
            </a:pPr>
            <a:r>
              <a:rPr lang="en-GB" dirty="0">
                <a:solidFill>
                  <a:schemeClr val="tx1"/>
                </a:solidFill>
                <a:latin typeface="Times New Roman" panose="02020603050405020304" pitchFamily="18" charset="0"/>
                <a:cs typeface="Times New Roman" panose="02020603050405020304" pitchFamily="18" charset="0"/>
              </a:rPr>
              <a:t>While this Traditional methods provide some level of insight, it is highly time-consuming, subjective, and impractical for large-scale applications.</a:t>
            </a:r>
            <a:endParaRPr lang="en-IN" dirty="0">
              <a:solidFill>
                <a:schemeClr val="tx1"/>
              </a:solidFill>
              <a:latin typeface="Times New Roman" panose="02020603050405020304" pitchFamily="18" charset="0"/>
              <a:cs typeface="Times New Roman" panose="02020603050405020304" pitchFamily="18" charset="0"/>
            </a:endParaRPr>
          </a:p>
          <a:p>
            <a:pPr>
              <a:buFont typeface="Arial" panose="020B0604020202020204" pitchFamily="34" charset="0"/>
              <a:buChar char="•"/>
            </a:pPr>
            <a:endParaRPr lang="en-IN" dirty="0">
              <a:solidFill>
                <a:schemeClr val="tx1"/>
              </a:solidFill>
            </a:endParaRPr>
          </a:p>
        </p:txBody>
      </p:sp>
      <p:pic>
        <p:nvPicPr>
          <p:cNvPr id="4" name="Picture 3"/>
          <p:cNvPicPr>
            <a:picLocks noChangeAspect="1"/>
          </p:cNvPicPr>
          <p:nvPr/>
        </p:nvPicPr>
        <p:blipFill>
          <a:blip r:embed="rId2"/>
          <a:stretch>
            <a:fillRect/>
          </a:stretch>
        </p:blipFill>
        <p:spPr>
          <a:xfrm>
            <a:off x="196486" y="135041"/>
            <a:ext cx="1029710" cy="1017942"/>
          </a:xfrm>
          <a:prstGeom prst="rect">
            <a:avLst/>
          </a:prstGeom>
        </p:spPr>
      </p:pic>
      <p:pic>
        <p:nvPicPr>
          <p:cNvPr id="5" name="Picture 4"/>
          <p:cNvPicPr>
            <a:picLocks noChangeAspect="1"/>
          </p:cNvPicPr>
          <p:nvPr/>
        </p:nvPicPr>
        <p:blipFill>
          <a:blip r:embed="rId3"/>
          <a:stretch>
            <a:fillRect/>
          </a:stretch>
        </p:blipFill>
        <p:spPr>
          <a:xfrm>
            <a:off x="10754819" y="135041"/>
            <a:ext cx="1094281" cy="1046704"/>
          </a:xfrm>
          <a:prstGeom prst="rect">
            <a:avLst/>
          </a:prstGeom>
        </p:spPr>
      </p:pic>
    </p:spTree>
    <p:extLst>
      <p:ext uri="{BB962C8B-B14F-4D97-AF65-F5344CB8AC3E}">
        <p14:creationId xmlns:p14="http://schemas.microsoft.com/office/powerpoint/2010/main" val="1408791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3A3FEE-6E18-222A-1EAA-F0569E9ED70B}"/>
              </a:ext>
            </a:extLst>
          </p:cNvPr>
          <p:cNvSpPr>
            <a:spLocks noGrp="1"/>
          </p:cNvSpPr>
          <p:nvPr>
            <p:ph type="title"/>
          </p:nvPr>
        </p:nvSpPr>
        <p:spPr/>
        <p:txBody>
          <a:bodyPr/>
          <a:lstStyle/>
          <a:p>
            <a:r>
              <a:rPr lang="en-IN" dirty="0">
                <a:solidFill>
                  <a:schemeClr val="tx1"/>
                </a:solidFill>
              </a:rPr>
              <a:t>             </a:t>
            </a:r>
            <a:r>
              <a:rPr lang="en-IN" dirty="0">
                <a:solidFill>
                  <a:schemeClr val="tx1"/>
                </a:solidFill>
                <a:latin typeface="Times New Roman" panose="02020603050405020304" pitchFamily="18" charset="0"/>
                <a:cs typeface="Times New Roman" panose="02020603050405020304" pitchFamily="18" charset="0"/>
              </a:rPr>
              <a:t>PROPOSED SYSTEM</a:t>
            </a:r>
          </a:p>
        </p:txBody>
      </p:sp>
      <p:sp>
        <p:nvSpPr>
          <p:cNvPr id="3" name="Text Placeholder 2">
            <a:extLst>
              <a:ext uri="{FF2B5EF4-FFF2-40B4-BE49-F238E27FC236}">
                <a16:creationId xmlns:a16="http://schemas.microsoft.com/office/drawing/2014/main" id="{AFE3F648-9A92-AC3D-6049-841E447640F1}"/>
              </a:ext>
            </a:extLst>
          </p:cNvPr>
          <p:cNvSpPr>
            <a:spLocks noGrp="1"/>
          </p:cNvSpPr>
          <p:nvPr>
            <p:ph type="body" idx="1"/>
          </p:nvPr>
        </p:nvSpPr>
        <p:spPr/>
        <p:txBody>
          <a:bodyPr>
            <a:normAutofit fontScale="92500"/>
          </a:bodyPr>
          <a:lstStyle/>
          <a:p>
            <a:pPr marL="137160" indent="0">
              <a:lnSpc>
                <a:spcPct val="150000"/>
              </a:lnSpc>
              <a:buNone/>
            </a:pPr>
            <a:r>
              <a:rPr lang="en-US" sz="2200" b="1" dirty="0">
                <a:solidFill>
                  <a:schemeClr val="tx1"/>
                </a:solidFill>
                <a:latin typeface="Times New Roman" panose="02020603050405020304" pitchFamily="18" charset="0"/>
                <a:cs typeface="Times New Roman" panose="02020603050405020304" pitchFamily="18" charset="0"/>
              </a:rPr>
              <a:t>Data Collection and Preprocessing:</a:t>
            </a:r>
            <a:r>
              <a:rPr lang="en-IN" sz="2200" b="1" dirty="0">
                <a:solidFill>
                  <a:schemeClr val="tx1"/>
                </a:solidFill>
                <a:latin typeface="Times New Roman" panose="02020603050405020304" pitchFamily="18" charset="0"/>
                <a:cs typeface="Times New Roman" panose="02020603050405020304" pitchFamily="18" charset="0"/>
              </a:rPr>
              <a:t> </a:t>
            </a:r>
            <a:r>
              <a:rPr lang="en-IN" dirty="0">
                <a:solidFill>
                  <a:schemeClr val="tx1"/>
                </a:solidFill>
                <a:latin typeface="Times New Roman" panose="02020603050405020304" pitchFamily="18" charset="0"/>
                <a:cs typeface="Times New Roman" panose="02020603050405020304" pitchFamily="18" charset="0"/>
              </a:rPr>
              <a:t>Resizes, normalizes, and denoises grayscale images for better feature extraction from stock market data and sentiment data.  </a:t>
            </a:r>
          </a:p>
          <a:p>
            <a:pPr marL="137160" indent="0">
              <a:buNone/>
            </a:pPr>
            <a:r>
              <a:rPr lang="en-US" sz="2200" b="1" dirty="0">
                <a:solidFill>
                  <a:schemeClr val="tx1"/>
                </a:solidFill>
                <a:latin typeface="Times New Roman" panose="02020603050405020304" pitchFamily="18" charset="0"/>
                <a:cs typeface="Times New Roman" panose="02020603050405020304" pitchFamily="18" charset="0"/>
              </a:rPr>
              <a:t>Feature Engineering</a:t>
            </a:r>
            <a:r>
              <a:rPr lang="en-US" sz="2200" dirty="0">
                <a:solidFill>
                  <a:schemeClr val="tx1"/>
                </a:solidFill>
                <a:latin typeface="Times New Roman" panose="02020603050405020304" pitchFamily="18" charset="0"/>
                <a:cs typeface="Times New Roman" panose="02020603050405020304" pitchFamily="18" charset="0"/>
              </a:rPr>
              <a:t>: Identify key features such as moving averages, relative strength index (RSI), volatility, and trading volume to enrich the dataset.</a:t>
            </a:r>
          </a:p>
          <a:p>
            <a:pPr marL="137160" indent="0">
              <a:lnSpc>
                <a:spcPct val="150000"/>
              </a:lnSpc>
              <a:buNone/>
            </a:pPr>
            <a:r>
              <a:rPr lang="en-US" sz="2200" b="1" dirty="0">
                <a:solidFill>
                  <a:schemeClr val="tx1"/>
                </a:solidFill>
                <a:latin typeface="Times New Roman" panose="02020603050405020304" pitchFamily="18" charset="0"/>
                <a:cs typeface="Times New Roman" panose="02020603050405020304" pitchFamily="18" charset="0"/>
              </a:rPr>
              <a:t>Model Development: Use</a:t>
            </a:r>
            <a:r>
              <a:rPr lang="en-US" sz="2200" dirty="0">
                <a:solidFill>
                  <a:schemeClr val="tx1"/>
                </a:solidFill>
                <a:latin typeface="Times New Roman" panose="02020603050405020304" pitchFamily="18" charset="0"/>
                <a:cs typeface="Times New Roman" panose="02020603050405020304" pitchFamily="18" charset="0"/>
              </a:rPr>
              <a:t> linear regression or more advanced models like Random Forest or LSTM to predict future stock prices based on historical data.</a:t>
            </a:r>
            <a:r>
              <a:rPr lang="en-IN" sz="2200" dirty="0">
                <a:solidFill>
                  <a:schemeClr val="tx1"/>
                </a:solidFill>
                <a:latin typeface="Times New Roman" panose="02020603050405020304" pitchFamily="18" charset="0"/>
                <a:cs typeface="Times New Roman" panose="02020603050405020304" pitchFamily="18" charset="0"/>
              </a:rPr>
              <a:t>  </a:t>
            </a:r>
          </a:p>
          <a:p>
            <a:pPr marL="137160" indent="0">
              <a:lnSpc>
                <a:spcPct val="150000"/>
              </a:lnSpc>
              <a:buNone/>
            </a:pPr>
            <a:r>
              <a:rPr lang="en-IN" b="1" dirty="0">
                <a:solidFill>
                  <a:schemeClr val="tx1"/>
                </a:solidFill>
                <a:latin typeface="Times New Roman" panose="02020603050405020304" pitchFamily="18" charset="0"/>
                <a:cs typeface="Times New Roman" panose="02020603050405020304" pitchFamily="18" charset="0"/>
              </a:rPr>
              <a:t>User Interaction: </a:t>
            </a:r>
            <a:r>
              <a:rPr lang="en-IN" dirty="0">
                <a:solidFill>
                  <a:schemeClr val="tx1"/>
                </a:solidFill>
                <a:latin typeface="Times New Roman" panose="02020603050405020304" pitchFamily="18" charset="0"/>
                <a:cs typeface="Times New Roman" panose="02020603050405020304" pitchFamily="18" charset="0"/>
              </a:rPr>
              <a:t>Provides downloadable results, evaluation metrics (SSIM, PSNR), and API integration for real-time applications.  </a:t>
            </a:r>
          </a:p>
          <a:p>
            <a:pPr marL="137160" indent="0">
              <a:buNone/>
            </a:pPr>
            <a:endParaRPr lang="en-IN" dirty="0">
              <a:solidFill>
                <a:schemeClr val="tx1"/>
              </a:solidFill>
            </a:endParaRPr>
          </a:p>
          <a:p>
            <a:pPr marL="137160" indent="0">
              <a:buNone/>
            </a:pPr>
            <a:endParaRPr lang="en-IN" dirty="0">
              <a:solidFill>
                <a:schemeClr val="tx1"/>
              </a:solidFill>
            </a:endParaRPr>
          </a:p>
        </p:txBody>
      </p:sp>
      <p:pic>
        <p:nvPicPr>
          <p:cNvPr id="5" name="Picture 4"/>
          <p:cNvPicPr>
            <a:picLocks noChangeAspect="1"/>
          </p:cNvPicPr>
          <p:nvPr/>
        </p:nvPicPr>
        <p:blipFill>
          <a:blip r:embed="rId2"/>
          <a:stretch>
            <a:fillRect/>
          </a:stretch>
        </p:blipFill>
        <p:spPr>
          <a:xfrm>
            <a:off x="190454" y="128461"/>
            <a:ext cx="1036366" cy="1024522"/>
          </a:xfrm>
          <a:prstGeom prst="rect">
            <a:avLst/>
          </a:prstGeom>
        </p:spPr>
      </p:pic>
      <p:pic>
        <p:nvPicPr>
          <p:cNvPr id="6" name="Picture 5"/>
          <p:cNvPicPr>
            <a:picLocks noChangeAspect="1"/>
          </p:cNvPicPr>
          <p:nvPr/>
        </p:nvPicPr>
        <p:blipFill>
          <a:blip r:embed="rId3"/>
          <a:stretch>
            <a:fillRect/>
          </a:stretch>
        </p:blipFill>
        <p:spPr>
          <a:xfrm>
            <a:off x="10739579" y="128461"/>
            <a:ext cx="1094281" cy="1046704"/>
          </a:xfrm>
          <a:prstGeom prst="rect">
            <a:avLst/>
          </a:prstGeom>
        </p:spPr>
      </p:pic>
    </p:spTree>
    <p:extLst>
      <p:ext uri="{BB962C8B-B14F-4D97-AF65-F5344CB8AC3E}">
        <p14:creationId xmlns:p14="http://schemas.microsoft.com/office/powerpoint/2010/main" val="17009220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Shape 150"/>
        <p:cNvGrpSpPr/>
        <p:nvPr/>
      </p:nvGrpSpPr>
      <p:grpSpPr>
        <a:xfrm>
          <a:off x="0" y="0"/>
          <a:ext cx="0" cy="0"/>
          <a:chOff x="0" y="0"/>
          <a:chExt cx="0" cy="0"/>
        </a:xfrm>
      </p:grpSpPr>
      <p:sp>
        <p:nvSpPr>
          <p:cNvPr id="151" name="Google Shape;151;p1"/>
          <p:cNvSpPr txBox="1">
            <a:spLocks noGrp="1"/>
          </p:cNvSpPr>
          <p:nvPr>
            <p:ph type="title"/>
          </p:nvPr>
        </p:nvSpPr>
        <p:spPr>
          <a:xfrm>
            <a:off x="1371600" y="168824"/>
            <a:ext cx="8566484" cy="954050"/>
          </a:xfrm>
          <a:prstGeom prst="rect">
            <a:avLst/>
          </a:prstGeom>
          <a:noFill/>
          <a:ln>
            <a:noFill/>
          </a:ln>
        </p:spPr>
        <p:txBody>
          <a:bodyPr spcFirstLastPara="1" wrap="square" lIns="91425" tIns="45700" rIns="91425" bIns="45700" anchor="b" anchorCtr="0">
            <a:noAutofit/>
          </a:bodyPr>
          <a:lstStyle/>
          <a:p>
            <a:pPr algn="ctr" eaLnBrk="1" hangingPunct="1"/>
            <a:r>
              <a:rPr lang="en-US" altLang="en-US" sz="2400" b="1" dirty="0">
                <a:solidFill>
                  <a:schemeClr val="tx1"/>
                </a:solidFill>
                <a:latin typeface="Times New Roman" panose="02020603050405020304" pitchFamily="18" charset="0"/>
              </a:rPr>
              <a:t>LITERATURE SURVEY</a:t>
            </a:r>
            <a:endParaRPr sz="2400" b="1" dirty="0">
              <a:solidFill>
                <a:schemeClr val="tx1"/>
              </a:solidFill>
              <a:latin typeface="Times New Roman"/>
              <a:ea typeface="Times New Roman"/>
              <a:cs typeface="Times New Roman"/>
              <a:sym typeface="Times New Roman"/>
            </a:endParaRPr>
          </a:p>
        </p:txBody>
      </p:sp>
      <p:pic>
        <p:nvPicPr>
          <p:cNvPr id="7" name="Picture 3">
            <a:extLst>
              <a:ext uri="{FF2B5EF4-FFF2-40B4-BE49-F238E27FC236}">
                <a16:creationId xmlns:a16="http://schemas.microsoft.com/office/drawing/2014/main" id="{E69F354E-8084-4967-BF58-7A584D9CFC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0464" y="241349"/>
            <a:ext cx="1066800"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9" name="Picture 5">
            <a:extLst>
              <a:ext uri="{FF2B5EF4-FFF2-40B4-BE49-F238E27FC236}">
                <a16:creationId xmlns:a16="http://schemas.microsoft.com/office/drawing/2014/main" id="{28FE03F3-C2EF-4BD4-AB31-6F36AC71055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691081" y="236635"/>
            <a:ext cx="1154112" cy="1103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graphicFrame>
        <p:nvGraphicFramePr>
          <p:cNvPr id="4" name="Content Placeholder 3">
            <a:extLst>
              <a:ext uri="{FF2B5EF4-FFF2-40B4-BE49-F238E27FC236}">
                <a16:creationId xmlns:a16="http://schemas.microsoft.com/office/drawing/2014/main" id="{D37BC925-14C3-E6F5-B0FC-7DB641DC2E16}"/>
              </a:ext>
            </a:extLst>
          </p:cNvPr>
          <p:cNvGraphicFramePr>
            <a:graphicFrameLocks/>
          </p:cNvGraphicFramePr>
          <p:nvPr>
            <p:extLst>
              <p:ext uri="{D42A27DB-BD31-4B8C-83A1-F6EECF244321}">
                <p14:modId xmlns:p14="http://schemas.microsoft.com/office/powerpoint/2010/main" val="1323949572"/>
              </p:ext>
            </p:extLst>
          </p:nvPr>
        </p:nvGraphicFramePr>
        <p:xfrm>
          <a:off x="794085" y="1603934"/>
          <a:ext cx="10659979" cy="4904412"/>
        </p:xfrm>
        <a:graphic>
          <a:graphicData uri="http://schemas.openxmlformats.org/drawingml/2006/table">
            <a:tbl>
              <a:tblPr firstRow="1" bandRow="1">
                <a:tableStyleId>{5C22544A-7EE6-4342-B048-85BDC9FD1C3A}</a:tableStyleId>
              </a:tblPr>
              <a:tblGrid>
                <a:gridCol w="770020">
                  <a:extLst>
                    <a:ext uri="{9D8B030D-6E8A-4147-A177-3AD203B41FA5}">
                      <a16:colId xmlns:a16="http://schemas.microsoft.com/office/drawing/2014/main" val="20000"/>
                    </a:ext>
                  </a:extLst>
                </a:gridCol>
                <a:gridCol w="1684421">
                  <a:extLst>
                    <a:ext uri="{9D8B030D-6E8A-4147-A177-3AD203B41FA5}">
                      <a16:colId xmlns:a16="http://schemas.microsoft.com/office/drawing/2014/main" val="20001"/>
                    </a:ext>
                  </a:extLst>
                </a:gridCol>
                <a:gridCol w="569495">
                  <a:extLst>
                    <a:ext uri="{9D8B030D-6E8A-4147-A177-3AD203B41FA5}">
                      <a16:colId xmlns:a16="http://schemas.microsoft.com/office/drawing/2014/main" val="20002"/>
                    </a:ext>
                  </a:extLst>
                </a:gridCol>
                <a:gridCol w="2574758">
                  <a:extLst>
                    <a:ext uri="{9D8B030D-6E8A-4147-A177-3AD203B41FA5}">
                      <a16:colId xmlns:a16="http://schemas.microsoft.com/office/drawing/2014/main" val="20003"/>
                    </a:ext>
                  </a:extLst>
                </a:gridCol>
                <a:gridCol w="1548063">
                  <a:extLst>
                    <a:ext uri="{9D8B030D-6E8A-4147-A177-3AD203B41FA5}">
                      <a16:colId xmlns:a16="http://schemas.microsoft.com/office/drawing/2014/main" val="20004"/>
                    </a:ext>
                  </a:extLst>
                </a:gridCol>
                <a:gridCol w="1604211">
                  <a:extLst>
                    <a:ext uri="{9D8B030D-6E8A-4147-A177-3AD203B41FA5}">
                      <a16:colId xmlns:a16="http://schemas.microsoft.com/office/drawing/2014/main" val="20005"/>
                    </a:ext>
                  </a:extLst>
                </a:gridCol>
                <a:gridCol w="1909011">
                  <a:extLst>
                    <a:ext uri="{9D8B030D-6E8A-4147-A177-3AD203B41FA5}">
                      <a16:colId xmlns:a16="http://schemas.microsoft.com/office/drawing/2014/main" val="3530329911"/>
                    </a:ext>
                  </a:extLst>
                </a:gridCol>
              </a:tblGrid>
              <a:tr h="667692">
                <a:tc>
                  <a:txBody>
                    <a:bodyPr/>
                    <a:lstStyle/>
                    <a:p>
                      <a:r>
                        <a:rPr lang="en-IN" dirty="0">
                          <a:latin typeface="Times New Roman" panose="02020603050405020304" pitchFamily="18" charset="0"/>
                          <a:cs typeface="Times New Roman" panose="02020603050405020304" pitchFamily="18" charset="0"/>
                        </a:rPr>
                        <a:t>S. No</a:t>
                      </a:r>
                    </a:p>
                  </a:txBody>
                  <a:tcPr/>
                </a:tc>
                <a:tc>
                  <a:txBody>
                    <a:bodyPr/>
                    <a:lstStyle/>
                    <a:p>
                      <a:r>
                        <a:rPr lang="en-IN" dirty="0">
                          <a:latin typeface="Times New Roman" panose="02020603050405020304" pitchFamily="18" charset="0"/>
                          <a:cs typeface="Times New Roman" panose="02020603050405020304" pitchFamily="18" charset="0"/>
                        </a:rPr>
                        <a:t>Title</a:t>
                      </a:r>
                    </a:p>
                  </a:txBody>
                  <a:tcPr/>
                </a:tc>
                <a:tc>
                  <a:txBody>
                    <a:bodyPr/>
                    <a:lstStyle/>
                    <a:p>
                      <a:r>
                        <a:rPr lang="en-IN" dirty="0">
                          <a:latin typeface="Times New Roman" panose="02020603050405020304" pitchFamily="18" charset="0"/>
                          <a:cs typeface="Times New Roman" panose="02020603050405020304" pitchFamily="18" charset="0"/>
                        </a:rPr>
                        <a:t>Year</a:t>
                      </a:r>
                    </a:p>
                  </a:txBody>
                  <a:tcPr/>
                </a:tc>
                <a:tc>
                  <a:txBody>
                    <a:bodyPr/>
                    <a:lstStyle/>
                    <a:p>
                      <a:r>
                        <a:rPr lang="en-IN" dirty="0">
                          <a:latin typeface="Times New Roman" panose="02020603050405020304" pitchFamily="18" charset="0"/>
                          <a:cs typeface="Times New Roman" panose="02020603050405020304" pitchFamily="18" charset="0"/>
                        </a:rPr>
                        <a:t>Description</a:t>
                      </a:r>
                    </a:p>
                  </a:txBody>
                  <a:tcPr/>
                </a:tc>
                <a:tc>
                  <a:txBody>
                    <a:bodyPr/>
                    <a:lstStyle/>
                    <a:p>
                      <a:r>
                        <a:rPr lang="en-IN" dirty="0">
                          <a:latin typeface="Times New Roman" panose="02020603050405020304" pitchFamily="18" charset="0"/>
                          <a:cs typeface="Times New Roman" panose="02020603050405020304" pitchFamily="18" charset="0"/>
                        </a:rPr>
                        <a:t>Algorithm</a:t>
                      </a:r>
                    </a:p>
                  </a:txBody>
                  <a:tcPr/>
                </a:tc>
                <a:tc>
                  <a:txBody>
                    <a:bodyPr/>
                    <a:lstStyle/>
                    <a:p>
                      <a:r>
                        <a:rPr lang="en-IN" dirty="0">
                          <a:latin typeface="Times New Roman" panose="02020603050405020304" pitchFamily="18" charset="0"/>
                          <a:cs typeface="Times New Roman" panose="02020603050405020304" pitchFamily="18" charset="0"/>
                        </a:rPr>
                        <a:t>Merits</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dirty="0">
                          <a:latin typeface="Times New Roman" panose="02020603050405020304" pitchFamily="18" charset="0"/>
                          <a:cs typeface="Times New Roman" panose="02020603050405020304" pitchFamily="18" charset="0"/>
                        </a:rPr>
                        <a:t>Demerits</a:t>
                      </a:r>
                    </a:p>
                    <a:p>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0"/>
                  </a:ext>
                </a:extLst>
              </a:tr>
              <a:tr h="1837777">
                <a:tc>
                  <a:txBody>
                    <a:bodyPr/>
                    <a:lstStyle/>
                    <a:p>
                      <a:r>
                        <a:rPr lang="en-IN" dirty="0">
                          <a:latin typeface="Times New Roman" panose="02020603050405020304" pitchFamily="18" charset="0"/>
                          <a:cs typeface="Times New Roman" panose="02020603050405020304" pitchFamily="18" charset="0"/>
                        </a:rPr>
                        <a:t>1.</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US" sz="1400" b="0" dirty="0">
                          <a:latin typeface="Times New Roman" panose="02020603050405020304" pitchFamily="18" charset="0"/>
                          <a:cs typeface="Times New Roman" panose="02020603050405020304" pitchFamily="18" charset="0"/>
                        </a:rPr>
                        <a:t>STOCK MARKET ANALYSIS USING MAPREDUCE AND PYSPARK</a:t>
                      </a:r>
                      <a:endParaRPr lang="en-IN" sz="1400" b="0"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txBody>
                  <a:tcPr/>
                </a:tc>
                <a:tc>
                  <a:txBody>
                    <a:bodyPr/>
                    <a:lstStyle/>
                    <a:p>
                      <a:r>
                        <a:rPr lang="en-IN" dirty="0">
                          <a:latin typeface="Times New Roman" panose="02020603050405020304" pitchFamily="18" charset="0"/>
                          <a:cs typeface="Times New Roman" panose="02020603050405020304" pitchFamily="18" charset="0"/>
                        </a:rPr>
                        <a:t>2021</a:t>
                      </a:r>
                    </a:p>
                  </a:txBody>
                  <a:tcPr/>
                </a:tc>
                <a:tc>
                  <a:txBody>
                    <a:bodyPr/>
                    <a:lstStyle/>
                    <a:p>
                      <a:r>
                        <a:rPr lang="en-US" sz="1500" dirty="0">
                          <a:latin typeface="Times New Roman" panose="02020603050405020304" pitchFamily="18" charset="0"/>
                          <a:cs typeface="Times New Roman" panose="02020603050405020304" pitchFamily="18" charset="0"/>
                        </a:rPr>
                        <a:t>The study particularly focuses on the role of </a:t>
                      </a:r>
                      <a:r>
                        <a:rPr lang="en-US" sz="1500" b="1" dirty="0">
                          <a:latin typeface="Times New Roman" panose="02020603050405020304" pitchFamily="18" charset="0"/>
                          <a:cs typeface="Times New Roman" panose="02020603050405020304" pitchFamily="18" charset="0"/>
                        </a:rPr>
                        <a:t>risk aversion</a:t>
                      </a:r>
                      <a:r>
                        <a:rPr lang="en-US" sz="1500" dirty="0">
                          <a:latin typeface="Times New Roman" panose="02020603050405020304" pitchFamily="18" charset="0"/>
                          <a:cs typeface="Times New Roman" panose="02020603050405020304" pitchFamily="18" charset="0"/>
                        </a:rPr>
                        <a:t> and </a:t>
                      </a:r>
                      <a:r>
                        <a:rPr lang="en-US" sz="1500" b="1" dirty="0">
                          <a:latin typeface="Times New Roman" panose="02020603050405020304" pitchFamily="18" charset="0"/>
                          <a:cs typeface="Times New Roman" panose="02020603050405020304" pitchFamily="18" charset="0"/>
                        </a:rPr>
                        <a:t>economic conditions</a:t>
                      </a:r>
                      <a:r>
                        <a:rPr lang="en-US" sz="1500" dirty="0">
                          <a:latin typeface="Times New Roman" panose="02020603050405020304" pitchFamily="18" charset="0"/>
                          <a:cs typeface="Times New Roman" panose="02020603050405020304" pitchFamily="18" charset="0"/>
                        </a:rPr>
                        <a:t> in influencing stockholding behavior.</a:t>
                      </a:r>
                      <a:endParaRPr lang="en-IN" sz="1500" dirty="0">
                        <a:latin typeface="Times New Roman" panose="02020603050405020304" pitchFamily="18" charset="0"/>
                        <a:cs typeface="Times New Roman" panose="02020603050405020304" pitchFamily="18" charset="0"/>
                      </a:endParaRPr>
                    </a:p>
                  </a:txBody>
                  <a:tcPr/>
                </a:tc>
                <a:tc>
                  <a:txBody>
                    <a:bodyPr/>
                    <a:lstStyle/>
                    <a:p>
                      <a:pPr marL="285750" indent="-285750">
                        <a:buFont typeface="Arial" panose="020B0604020202020204" pitchFamily="34" charset="0"/>
                        <a:buChar char="•"/>
                      </a:pPr>
                      <a:r>
                        <a:rPr lang="en-US" b="0" dirty="0" err="1">
                          <a:latin typeface="Times New Roman" panose="02020603050405020304" pitchFamily="18" charset="0"/>
                          <a:cs typeface="Times New Roman" panose="02020603050405020304" pitchFamily="18" charset="0"/>
                        </a:rPr>
                        <a:t>Probit</a:t>
                      </a:r>
                      <a:r>
                        <a:rPr lang="en-US" b="0" dirty="0">
                          <a:latin typeface="Times New Roman" panose="02020603050405020304" pitchFamily="18" charset="0"/>
                          <a:cs typeface="Times New Roman" panose="02020603050405020304" pitchFamily="18" charset="0"/>
                        </a:rPr>
                        <a:t> regression model </a:t>
                      </a:r>
                    </a:p>
                    <a:p>
                      <a:pPr marL="285750" indent="-285750">
                        <a:buFont typeface="Arial" panose="020B0604020202020204" pitchFamily="34" charset="0"/>
                        <a:buChar char="•"/>
                      </a:pPr>
                      <a:r>
                        <a:rPr lang="en-US" b="0" dirty="0" err="1">
                          <a:latin typeface="Times New Roman" panose="02020603050405020304" pitchFamily="18" charset="0"/>
                          <a:cs typeface="Times New Roman" panose="02020603050405020304" pitchFamily="18" charset="0"/>
                        </a:rPr>
                        <a:t>Fairlie's</a:t>
                      </a:r>
                      <a:r>
                        <a:rPr lang="en-US" b="0" dirty="0">
                          <a:latin typeface="Times New Roman" panose="02020603050405020304" pitchFamily="18" charset="0"/>
                          <a:cs typeface="Times New Roman" panose="02020603050405020304" pitchFamily="18" charset="0"/>
                        </a:rPr>
                        <a:t> Non-linear Decomposition Technique </a:t>
                      </a:r>
                      <a:endParaRPr lang="en-IN" b="0" dirty="0">
                        <a:latin typeface="Times New Roman" panose="02020603050405020304" pitchFamily="18" charset="0"/>
                        <a:cs typeface="Times New Roman" panose="02020603050405020304" pitchFamily="18" charset="0"/>
                      </a:endParaRPr>
                    </a:p>
                  </a:txBody>
                  <a:tcPr/>
                </a:tc>
                <a:tc>
                  <a:txBody>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Uses robust statistical decomposition to quantify contributing factors like education, credit constraints, net worth, etc.</a:t>
                      </a:r>
                      <a:endParaRPr lang="en-IN" dirty="0">
                        <a:latin typeface="Times New Roman" panose="02020603050405020304" pitchFamily="18" charset="0"/>
                        <a:cs typeface="Times New Roman" panose="02020603050405020304" pitchFamily="18" charset="0"/>
                      </a:endParaRPr>
                    </a:p>
                  </a:txBody>
                  <a:tcPr/>
                </a:tc>
                <a:tc>
                  <a:txBody>
                    <a:bodyPr/>
                    <a:lstStyle/>
                    <a:p>
                      <a:pPr marL="285750" marR="0" lvl="0" indent="-2857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lang="en-US" dirty="0">
                          <a:latin typeface="Times New Roman" panose="02020603050405020304" pitchFamily="18" charset="0"/>
                          <a:cs typeface="Times New Roman" panose="02020603050405020304" pitchFamily="18" charset="0"/>
                        </a:rPr>
                        <a:t>Risk preference is assessed subjectively, not via actual investment decisions.</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r h="1837777">
                <a:tc>
                  <a:txBody>
                    <a:bodyPr/>
                    <a:lstStyle/>
                    <a:p>
                      <a:r>
                        <a:rPr lang="en-IN" dirty="0">
                          <a:latin typeface="Times New Roman" panose="02020603050405020304" pitchFamily="18" charset="0"/>
                          <a:cs typeface="Times New Roman" panose="02020603050405020304" pitchFamily="18" charset="0"/>
                        </a:rPr>
                        <a:t>2.</a:t>
                      </a:r>
                    </a:p>
                  </a:txBody>
                  <a:tcPr/>
                </a:tc>
                <a:tc>
                  <a:txBody>
                    <a:bodyPr/>
                    <a:lstStyle/>
                    <a:p>
                      <a:r>
                        <a:rPr lang="en-US" sz="1400" dirty="0">
                          <a:latin typeface="Times New Roman" panose="02020603050405020304" pitchFamily="18" charset="0"/>
                          <a:cs typeface="Times New Roman" panose="02020603050405020304" pitchFamily="18" charset="0"/>
                        </a:rPr>
                        <a:t>IS THERE A BANKING RISK PREMIUM IN THE US STOCK MARKET?</a:t>
                      </a:r>
                      <a:endParaRPr lang="en-IN" sz="1400" dirty="0">
                        <a:latin typeface="Times New Roman" panose="02020603050405020304" pitchFamily="18" charset="0"/>
                        <a:cs typeface="Times New Roman" panose="02020603050405020304" pitchFamily="18" charset="0"/>
                      </a:endParaRPr>
                    </a:p>
                  </a:txBody>
                  <a:tcPr/>
                </a:tc>
                <a:tc>
                  <a:txBody>
                    <a:bodyPr/>
                    <a:lstStyle/>
                    <a:p>
                      <a:r>
                        <a:rPr lang="en-IN" dirty="0">
                          <a:latin typeface="Times New Roman" panose="02020603050405020304" pitchFamily="18" charset="0"/>
                          <a:cs typeface="Times New Roman" panose="02020603050405020304" pitchFamily="18" charset="0"/>
                        </a:rPr>
                        <a:t>2020</a:t>
                      </a:r>
                    </a:p>
                  </a:txBody>
                  <a:tcPr/>
                </a:tc>
                <a:tc>
                  <a:txBody>
                    <a:bodyPr/>
                    <a:lstStyle/>
                    <a:p>
                      <a:r>
                        <a:rPr lang="en-US" sz="1500" b="0" dirty="0">
                          <a:latin typeface="Times New Roman" panose="02020603050405020304" pitchFamily="18" charset="0"/>
                          <a:cs typeface="Times New Roman" panose="02020603050405020304" pitchFamily="18" charset="0"/>
                        </a:rPr>
                        <a:t>examine whether a banking risk premium, constructed based on bank size, is priced in the US stock market, particularly in the context of the </a:t>
                      </a:r>
                      <a:r>
                        <a:rPr lang="en-US" sz="1500" b="1" dirty="0">
                          <a:latin typeface="Times New Roman" panose="02020603050405020304" pitchFamily="18" charset="0"/>
                          <a:cs typeface="Times New Roman" panose="02020603050405020304" pitchFamily="18" charset="0"/>
                        </a:rPr>
                        <a:t>CAPM</a:t>
                      </a:r>
                      <a:r>
                        <a:rPr lang="en-US" sz="1500" b="0" dirty="0">
                          <a:latin typeface="Times New Roman" panose="02020603050405020304" pitchFamily="18" charset="0"/>
                          <a:cs typeface="Times New Roman" panose="02020603050405020304" pitchFamily="18" charset="0"/>
                        </a:rPr>
                        <a:t> and </a:t>
                      </a:r>
                      <a:r>
                        <a:rPr lang="en-US" sz="1500" b="0" dirty="0" err="1">
                          <a:latin typeface="Times New Roman" panose="02020603050405020304" pitchFamily="18" charset="0"/>
                          <a:cs typeface="Times New Roman" panose="02020603050405020304" pitchFamily="18" charset="0"/>
                        </a:rPr>
                        <a:t>Fama</a:t>
                      </a:r>
                      <a:r>
                        <a:rPr lang="en-US" sz="1500" b="0" dirty="0">
                          <a:latin typeface="Times New Roman" panose="02020603050405020304" pitchFamily="18" charset="0"/>
                          <a:cs typeface="Times New Roman" panose="02020603050405020304" pitchFamily="18" charset="0"/>
                        </a:rPr>
                        <a:t>-French three-factor models.</a:t>
                      </a:r>
                      <a:endParaRPr lang="en-IN" sz="1500" b="0" dirty="0">
                        <a:latin typeface="Times New Roman" panose="02020603050405020304" pitchFamily="18" charset="0"/>
                        <a:cs typeface="Times New Roman" panose="02020603050405020304" pitchFamily="18" charset="0"/>
                      </a:endParaRPr>
                    </a:p>
                  </a:txBody>
                  <a:tcPr/>
                </a:tc>
                <a:tc>
                  <a:txBody>
                    <a:bodyPr/>
                    <a:lstStyle/>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CAPM (Capital Asset Pricing Model)</a:t>
                      </a:r>
                    </a:p>
                    <a:p>
                      <a:pPr marL="285750" indent="-285750">
                        <a:buFont typeface="Arial" panose="020B0604020202020204" pitchFamily="34" charset="0"/>
                        <a:buChar char="•"/>
                      </a:pPr>
                      <a:r>
                        <a:rPr lang="en-US" dirty="0">
                          <a:latin typeface="Times New Roman" panose="02020603050405020304" pitchFamily="18" charset="0"/>
                          <a:cs typeface="Times New Roman" panose="02020603050405020304" pitchFamily="18" charset="0"/>
                        </a:rPr>
                        <a:t>Augmented </a:t>
                      </a:r>
                      <a:r>
                        <a:rPr lang="en-US" dirty="0" err="1">
                          <a:latin typeface="Times New Roman" panose="02020603050405020304" pitchFamily="18" charset="0"/>
                          <a:cs typeface="Times New Roman" panose="02020603050405020304" pitchFamily="18" charset="0"/>
                        </a:rPr>
                        <a:t>Fama</a:t>
                      </a:r>
                      <a:r>
                        <a:rPr lang="en-US" dirty="0">
                          <a:latin typeface="Times New Roman" panose="02020603050405020304" pitchFamily="18" charset="0"/>
                          <a:cs typeface="Times New Roman" panose="02020603050405020304" pitchFamily="18" charset="0"/>
                        </a:rPr>
                        <a:t>-French model with a banking factor (BNK)</a:t>
                      </a:r>
                      <a:endParaRPr lang="en-IN" dirty="0">
                        <a:latin typeface="Times New Roman" panose="02020603050405020304" pitchFamily="18" charset="0"/>
                        <a:cs typeface="Times New Roman" panose="02020603050405020304" pitchFamily="18" charset="0"/>
                      </a:endParaRPr>
                    </a:p>
                  </a:txBody>
                  <a:tcPr/>
                </a:tc>
                <a:tc>
                  <a:txBody>
                    <a:bodyPr/>
                    <a:lstStyle/>
                    <a:p>
                      <a:pPr marL="285750" indent="-285750">
                        <a:buFont typeface="Arial" panose="020B0604020202020204" pitchFamily="34" charset="0"/>
                        <a:buChar char="•"/>
                      </a:pPr>
                      <a:r>
                        <a:rPr lang="en-GB" dirty="0">
                          <a:latin typeface="Times New Roman" panose="02020603050405020304" pitchFamily="18" charset="0"/>
                          <a:cs typeface="Times New Roman" panose="02020603050405020304" pitchFamily="18" charset="0"/>
                        </a:rPr>
                        <a:t>Uses U-Net for accurate </a:t>
                      </a:r>
                      <a:r>
                        <a:rPr lang="en-GB" dirty="0" err="1">
                          <a:latin typeface="Times New Roman" panose="02020603050405020304" pitchFamily="18" charset="0"/>
                          <a:cs typeface="Times New Roman" panose="02020603050405020304" pitchFamily="18" charset="0"/>
                        </a:rPr>
                        <a:t>color</a:t>
                      </a:r>
                      <a:r>
                        <a:rPr lang="en-GB" dirty="0">
                          <a:latin typeface="Times New Roman" panose="02020603050405020304" pitchFamily="18" charset="0"/>
                          <a:cs typeface="Times New Roman" panose="02020603050405020304" pitchFamily="18" charset="0"/>
                        </a:rPr>
                        <a:t> segmentation.</a:t>
                      </a:r>
                      <a:endParaRPr lang="en-IN" dirty="0">
                        <a:latin typeface="Times New Roman" panose="02020603050405020304" pitchFamily="18" charset="0"/>
                        <a:cs typeface="Times New Roman" panose="02020603050405020304" pitchFamily="18" charset="0"/>
                      </a:endParaRPr>
                    </a:p>
                  </a:txBody>
                  <a:tcPr/>
                </a:tc>
                <a:tc>
                  <a:txBody>
                    <a:bodyPr/>
                    <a:lstStyle/>
                    <a:p>
                      <a:pPr marL="285750" marR="0" lvl="0" indent="-2857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lang="en-GB" dirty="0">
                          <a:latin typeface="Times New Roman" panose="02020603050405020304" pitchFamily="18" charset="0"/>
                          <a:cs typeface="Times New Roman" panose="02020603050405020304" pitchFamily="18" charset="0"/>
                        </a:rPr>
                        <a:t>The model's performance heavily depends on the diversity and quality of the training dataset.</a:t>
                      </a:r>
                      <a:endParaRPr lang="en-IN" dirty="0">
                        <a:latin typeface="Times New Roman" panose="02020603050405020304" pitchFamily="18" charset="0"/>
                        <a:cs typeface="Times New Roman" panose="02020603050405020304" pitchFamily="18" charset="0"/>
                      </a:endParaRPr>
                    </a:p>
                    <a:p>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27462037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Shape 150"/>
        <p:cNvGrpSpPr/>
        <p:nvPr/>
      </p:nvGrpSpPr>
      <p:grpSpPr>
        <a:xfrm>
          <a:off x="0" y="0"/>
          <a:ext cx="0" cy="0"/>
          <a:chOff x="0" y="0"/>
          <a:chExt cx="0" cy="0"/>
        </a:xfrm>
      </p:grpSpPr>
      <p:sp>
        <p:nvSpPr>
          <p:cNvPr id="151" name="Google Shape;151;p1"/>
          <p:cNvSpPr txBox="1">
            <a:spLocks noGrp="1"/>
          </p:cNvSpPr>
          <p:nvPr>
            <p:ph type="title"/>
          </p:nvPr>
        </p:nvSpPr>
        <p:spPr>
          <a:xfrm>
            <a:off x="1068142" y="171365"/>
            <a:ext cx="9404723" cy="954050"/>
          </a:xfrm>
          <a:prstGeom prst="rect">
            <a:avLst/>
          </a:prstGeom>
          <a:noFill/>
          <a:ln>
            <a:noFill/>
          </a:ln>
        </p:spPr>
        <p:txBody>
          <a:bodyPr spcFirstLastPara="1" wrap="square" lIns="91425" tIns="45700" rIns="91425" bIns="45700" anchor="b" anchorCtr="0">
            <a:noAutofit/>
          </a:bodyPr>
          <a:lstStyle/>
          <a:p>
            <a:pPr algn="ctr" eaLnBrk="1" hangingPunct="1"/>
            <a:r>
              <a:rPr lang="en-US" altLang="en-US" sz="2400" b="1" dirty="0">
                <a:solidFill>
                  <a:schemeClr val="tx1"/>
                </a:solidFill>
                <a:latin typeface="Times New Roman" panose="02020603050405020304" pitchFamily="18" charset="0"/>
              </a:rPr>
              <a:t>LITERATURE SURVEY</a:t>
            </a:r>
            <a:endParaRPr sz="2400" b="1" dirty="0">
              <a:solidFill>
                <a:schemeClr val="tx1"/>
              </a:solidFill>
              <a:latin typeface="Times New Roman"/>
              <a:ea typeface="Times New Roman"/>
              <a:cs typeface="Times New Roman"/>
              <a:sym typeface="Times New Roman"/>
            </a:endParaRPr>
          </a:p>
        </p:txBody>
      </p:sp>
      <p:sp>
        <p:nvSpPr>
          <p:cNvPr id="6" name="Text Placeholder 5">
            <a:extLst>
              <a:ext uri="{FF2B5EF4-FFF2-40B4-BE49-F238E27FC236}">
                <a16:creationId xmlns:a16="http://schemas.microsoft.com/office/drawing/2014/main" id="{9936248B-CAA0-4A60-8335-27D021D609EE}"/>
              </a:ext>
            </a:extLst>
          </p:cNvPr>
          <p:cNvSpPr>
            <a:spLocks noGrp="1"/>
          </p:cNvSpPr>
          <p:nvPr>
            <p:ph type="body" idx="1"/>
          </p:nvPr>
        </p:nvSpPr>
        <p:spPr>
          <a:xfrm>
            <a:off x="1314241" y="1782975"/>
            <a:ext cx="74421" cy="45719"/>
          </a:xfrm>
        </p:spPr>
        <p:txBody>
          <a:bodyPr>
            <a:noAutofit/>
          </a:bodyPr>
          <a:lstStyle/>
          <a:p>
            <a:pPr marL="137160" indent="0" algn="just" eaLnBrk="1" hangingPunct="1">
              <a:lnSpc>
                <a:spcPct val="120000"/>
              </a:lnSpc>
              <a:spcBef>
                <a:spcPts val="325"/>
              </a:spcBef>
              <a:buClr>
                <a:srgbClr val="000000"/>
              </a:buClr>
              <a:buSzPct val="100000"/>
              <a:buNone/>
              <a:defRPr/>
            </a:pPr>
            <a:endParaRPr lang="en-US" altLang="en-US" sz="100" dirty="0">
              <a:solidFill>
                <a:srgbClr val="000000"/>
              </a:solidFill>
              <a:latin typeface="Times New Roman" panose="02020603050405020304" pitchFamily="18" charset="0"/>
            </a:endParaRPr>
          </a:p>
        </p:txBody>
      </p:sp>
      <p:pic>
        <p:nvPicPr>
          <p:cNvPr id="7" name="Picture 3">
            <a:extLst>
              <a:ext uri="{FF2B5EF4-FFF2-40B4-BE49-F238E27FC236}">
                <a16:creationId xmlns:a16="http://schemas.microsoft.com/office/drawing/2014/main" id="{E69F354E-8084-4967-BF58-7A584D9CFCC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0975" y="32161"/>
            <a:ext cx="1039812" cy="1030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9" name="Picture 5">
            <a:extLst>
              <a:ext uri="{FF2B5EF4-FFF2-40B4-BE49-F238E27FC236}">
                <a16:creationId xmlns:a16="http://schemas.microsoft.com/office/drawing/2014/main" id="{28FE03F3-C2EF-4BD4-AB31-6F36AC710551}"/>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821044" y="58665"/>
            <a:ext cx="1077976" cy="10305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
        <p:nvSpPr>
          <p:cNvPr id="11" name="TextBox 10">
            <a:extLst>
              <a:ext uri="{FF2B5EF4-FFF2-40B4-BE49-F238E27FC236}">
                <a16:creationId xmlns:a16="http://schemas.microsoft.com/office/drawing/2014/main" id="{3581A73E-9FBC-4152-A5F1-3A0E699D6FDD}"/>
              </a:ext>
            </a:extLst>
          </p:cNvPr>
          <p:cNvSpPr txBox="1">
            <a:spLocks noChangeArrowheads="1"/>
          </p:cNvSpPr>
          <p:nvPr/>
        </p:nvSpPr>
        <p:spPr bwMode="auto">
          <a:xfrm>
            <a:off x="10957961" y="6426683"/>
            <a:ext cx="21748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tabLst>
                <a:tab pos="457200" algn="l"/>
                <a:tab pos="914400" algn="l"/>
                <a:tab pos="1371600" algn="l"/>
                <a:tab pos="1828800" algn="l"/>
              </a:tabLst>
              <a:defRPr>
                <a:solidFill>
                  <a:schemeClr val="tx1"/>
                </a:solidFill>
                <a:latin typeface="Arial" panose="020B0604020202020204" pitchFamily="34" charset="0"/>
                <a:cs typeface="WenQuanYi Micro Hei" charset="0"/>
              </a:defRPr>
            </a:lvl1pPr>
            <a:lvl2pPr>
              <a:tabLst>
                <a:tab pos="457200" algn="l"/>
                <a:tab pos="914400" algn="l"/>
                <a:tab pos="1371600" algn="l"/>
                <a:tab pos="1828800" algn="l"/>
              </a:tabLst>
              <a:defRPr>
                <a:solidFill>
                  <a:schemeClr val="tx1"/>
                </a:solidFill>
                <a:latin typeface="Arial" panose="020B0604020202020204" pitchFamily="34" charset="0"/>
                <a:cs typeface="WenQuanYi Micro Hei" charset="0"/>
              </a:defRPr>
            </a:lvl2pPr>
            <a:lvl3pPr>
              <a:tabLst>
                <a:tab pos="457200" algn="l"/>
                <a:tab pos="914400" algn="l"/>
                <a:tab pos="1371600" algn="l"/>
                <a:tab pos="1828800" algn="l"/>
              </a:tabLst>
              <a:defRPr>
                <a:solidFill>
                  <a:schemeClr val="tx1"/>
                </a:solidFill>
                <a:latin typeface="Arial" panose="020B0604020202020204" pitchFamily="34" charset="0"/>
                <a:cs typeface="WenQuanYi Micro Hei" charset="0"/>
              </a:defRPr>
            </a:lvl3pPr>
            <a:lvl4pPr>
              <a:tabLst>
                <a:tab pos="457200" algn="l"/>
                <a:tab pos="914400" algn="l"/>
                <a:tab pos="1371600" algn="l"/>
                <a:tab pos="1828800" algn="l"/>
              </a:tabLst>
              <a:defRPr>
                <a:solidFill>
                  <a:schemeClr val="tx1"/>
                </a:solidFill>
                <a:latin typeface="Arial" panose="020B0604020202020204" pitchFamily="34" charset="0"/>
                <a:cs typeface="WenQuanYi Micro Hei" charset="0"/>
              </a:defRPr>
            </a:lvl4pPr>
            <a:lvl5pPr>
              <a:tabLst>
                <a:tab pos="457200" algn="l"/>
                <a:tab pos="914400" algn="l"/>
                <a:tab pos="1371600" algn="l"/>
                <a:tab pos="1828800" algn="l"/>
              </a:tabLst>
              <a:defRPr>
                <a:solidFill>
                  <a:schemeClr val="tx1"/>
                </a:solidFill>
                <a:latin typeface="Arial" panose="020B0604020202020204" pitchFamily="34" charset="0"/>
                <a:cs typeface="WenQuanYi Micro Hei" charset="0"/>
              </a:defRPr>
            </a:lvl5pPr>
            <a:lvl6pPr marL="2514600" indent="-228600" defTabSz="457200" eaLnBrk="0" fontAlgn="base" hangingPunct="0">
              <a:spcBef>
                <a:spcPct val="0"/>
              </a:spcBef>
              <a:spcAft>
                <a:spcPct val="0"/>
              </a:spcAft>
              <a:tabLst>
                <a:tab pos="457200" algn="l"/>
                <a:tab pos="914400" algn="l"/>
                <a:tab pos="1371600" algn="l"/>
                <a:tab pos="1828800" algn="l"/>
              </a:tabLst>
              <a:defRPr>
                <a:solidFill>
                  <a:schemeClr val="tx1"/>
                </a:solidFill>
                <a:latin typeface="Arial" panose="020B0604020202020204" pitchFamily="34" charset="0"/>
                <a:cs typeface="WenQuanYi Micro Hei" charset="0"/>
              </a:defRPr>
            </a:lvl6pPr>
            <a:lvl7pPr marL="2971800" indent="-228600" defTabSz="457200" eaLnBrk="0" fontAlgn="base" hangingPunct="0">
              <a:spcBef>
                <a:spcPct val="0"/>
              </a:spcBef>
              <a:spcAft>
                <a:spcPct val="0"/>
              </a:spcAft>
              <a:tabLst>
                <a:tab pos="457200" algn="l"/>
                <a:tab pos="914400" algn="l"/>
                <a:tab pos="1371600" algn="l"/>
                <a:tab pos="1828800" algn="l"/>
              </a:tabLst>
              <a:defRPr>
                <a:solidFill>
                  <a:schemeClr val="tx1"/>
                </a:solidFill>
                <a:latin typeface="Arial" panose="020B0604020202020204" pitchFamily="34" charset="0"/>
                <a:cs typeface="WenQuanYi Micro Hei" charset="0"/>
              </a:defRPr>
            </a:lvl7pPr>
            <a:lvl8pPr marL="3429000" indent="-228600" defTabSz="457200" eaLnBrk="0" fontAlgn="base" hangingPunct="0">
              <a:spcBef>
                <a:spcPct val="0"/>
              </a:spcBef>
              <a:spcAft>
                <a:spcPct val="0"/>
              </a:spcAft>
              <a:tabLst>
                <a:tab pos="457200" algn="l"/>
                <a:tab pos="914400" algn="l"/>
                <a:tab pos="1371600" algn="l"/>
                <a:tab pos="1828800" algn="l"/>
              </a:tabLst>
              <a:defRPr>
                <a:solidFill>
                  <a:schemeClr val="tx1"/>
                </a:solidFill>
                <a:latin typeface="Arial" panose="020B0604020202020204" pitchFamily="34" charset="0"/>
                <a:cs typeface="WenQuanYi Micro Hei" charset="0"/>
              </a:defRPr>
            </a:lvl8pPr>
            <a:lvl9pPr marL="3886200" indent="-228600" defTabSz="457200" eaLnBrk="0" fontAlgn="base" hangingPunct="0">
              <a:spcBef>
                <a:spcPct val="0"/>
              </a:spcBef>
              <a:spcAft>
                <a:spcPct val="0"/>
              </a:spcAft>
              <a:tabLst>
                <a:tab pos="457200" algn="l"/>
                <a:tab pos="914400" algn="l"/>
                <a:tab pos="1371600" algn="l"/>
                <a:tab pos="1828800" algn="l"/>
              </a:tabLst>
              <a:defRPr>
                <a:solidFill>
                  <a:schemeClr val="tx1"/>
                </a:solidFill>
                <a:latin typeface="Arial" panose="020B0604020202020204" pitchFamily="34" charset="0"/>
                <a:cs typeface="WenQuanYi Micro Hei" charset="0"/>
              </a:defRPr>
            </a:lvl9pPr>
          </a:lstStyle>
          <a:p>
            <a:pPr eaLnBrk="1" hangingPunct="1">
              <a:buClr>
                <a:srgbClr val="000000"/>
              </a:buClr>
              <a:buSzPct val="100000"/>
              <a:buFont typeface="Times New Roman" panose="02020603050405020304" pitchFamily="18" charset="0"/>
              <a:buNone/>
            </a:pPr>
            <a:r>
              <a:rPr lang="en-IN" altLang="en-US" sz="1400" dirty="0">
                <a:solidFill>
                  <a:srgbClr val="8B8B8B"/>
                </a:solidFill>
                <a:latin typeface="Calibri" panose="020F0502020204030204" pitchFamily="34" charset="0"/>
              </a:rPr>
              <a:t>2</a:t>
            </a:r>
            <a:endParaRPr lang="en-US" altLang="en-US" sz="1400" dirty="0">
              <a:solidFill>
                <a:srgbClr val="8B8B8B"/>
              </a:solidFill>
              <a:latin typeface="Calibri" panose="020F0502020204030204" pitchFamily="34" charset="0"/>
            </a:endParaRPr>
          </a:p>
        </p:txBody>
      </p:sp>
      <p:graphicFrame>
        <p:nvGraphicFramePr>
          <p:cNvPr id="3" name="Table 2">
            <a:extLst>
              <a:ext uri="{FF2B5EF4-FFF2-40B4-BE49-F238E27FC236}">
                <a16:creationId xmlns:a16="http://schemas.microsoft.com/office/drawing/2014/main" id="{026737A6-D98B-21BE-0C1C-BAC213B99837}"/>
              </a:ext>
            </a:extLst>
          </p:cNvPr>
          <p:cNvGraphicFramePr>
            <a:graphicFrameLocks noGrp="1"/>
          </p:cNvGraphicFramePr>
          <p:nvPr>
            <p:extLst>
              <p:ext uri="{D42A27DB-BD31-4B8C-83A1-F6EECF244321}">
                <p14:modId xmlns:p14="http://schemas.microsoft.com/office/powerpoint/2010/main" val="392524234"/>
              </p:ext>
            </p:extLst>
          </p:nvPr>
        </p:nvGraphicFramePr>
        <p:xfrm>
          <a:off x="882316" y="1112520"/>
          <a:ext cx="10308422" cy="5598811"/>
        </p:xfrm>
        <a:graphic>
          <a:graphicData uri="http://schemas.openxmlformats.org/drawingml/2006/table">
            <a:tbl>
              <a:tblPr firstRow="1" bandRow="1">
                <a:tableStyleId>{5C22544A-7EE6-4342-B048-85BDC9FD1C3A}</a:tableStyleId>
              </a:tblPr>
              <a:tblGrid>
                <a:gridCol w="417095">
                  <a:extLst>
                    <a:ext uri="{9D8B030D-6E8A-4147-A177-3AD203B41FA5}">
                      <a16:colId xmlns:a16="http://schemas.microsoft.com/office/drawing/2014/main" val="939008543"/>
                    </a:ext>
                  </a:extLst>
                </a:gridCol>
                <a:gridCol w="1925052">
                  <a:extLst>
                    <a:ext uri="{9D8B030D-6E8A-4147-A177-3AD203B41FA5}">
                      <a16:colId xmlns:a16="http://schemas.microsoft.com/office/drawing/2014/main" val="2774955949"/>
                    </a:ext>
                  </a:extLst>
                </a:gridCol>
                <a:gridCol w="615017">
                  <a:extLst>
                    <a:ext uri="{9D8B030D-6E8A-4147-A177-3AD203B41FA5}">
                      <a16:colId xmlns:a16="http://schemas.microsoft.com/office/drawing/2014/main" val="716899838"/>
                    </a:ext>
                  </a:extLst>
                </a:gridCol>
                <a:gridCol w="2202139">
                  <a:extLst>
                    <a:ext uri="{9D8B030D-6E8A-4147-A177-3AD203B41FA5}">
                      <a16:colId xmlns:a16="http://schemas.microsoft.com/office/drawing/2014/main" val="2473856360"/>
                    </a:ext>
                  </a:extLst>
                </a:gridCol>
                <a:gridCol w="1500477">
                  <a:extLst>
                    <a:ext uri="{9D8B030D-6E8A-4147-A177-3AD203B41FA5}">
                      <a16:colId xmlns:a16="http://schemas.microsoft.com/office/drawing/2014/main" val="2902477514"/>
                    </a:ext>
                  </a:extLst>
                </a:gridCol>
                <a:gridCol w="1824321">
                  <a:extLst>
                    <a:ext uri="{9D8B030D-6E8A-4147-A177-3AD203B41FA5}">
                      <a16:colId xmlns:a16="http://schemas.microsoft.com/office/drawing/2014/main" val="3748948077"/>
                    </a:ext>
                  </a:extLst>
                </a:gridCol>
                <a:gridCol w="1824321">
                  <a:extLst>
                    <a:ext uri="{9D8B030D-6E8A-4147-A177-3AD203B41FA5}">
                      <a16:colId xmlns:a16="http://schemas.microsoft.com/office/drawing/2014/main" val="2630137140"/>
                    </a:ext>
                  </a:extLst>
                </a:gridCol>
              </a:tblGrid>
              <a:tr h="495300">
                <a:tc>
                  <a:txBody>
                    <a:bodyPr/>
                    <a:lstStyle/>
                    <a:p>
                      <a:r>
                        <a:rPr lang="en-IN" dirty="0">
                          <a:latin typeface="Times New Roman" panose="02020603050405020304" pitchFamily="18" charset="0"/>
                          <a:cs typeface="Times New Roman" panose="02020603050405020304" pitchFamily="18" charset="0"/>
                        </a:rPr>
                        <a:t>S. No</a:t>
                      </a:r>
                    </a:p>
                  </a:txBody>
                  <a:tcPr/>
                </a:tc>
                <a:tc>
                  <a:txBody>
                    <a:bodyPr/>
                    <a:lstStyle/>
                    <a:p>
                      <a:r>
                        <a:rPr lang="en-IN" dirty="0">
                          <a:latin typeface="Times New Roman" panose="02020603050405020304" pitchFamily="18" charset="0"/>
                          <a:cs typeface="Times New Roman" panose="02020603050405020304" pitchFamily="18" charset="0"/>
                        </a:rPr>
                        <a:t>Title</a:t>
                      </a:r>
                    </a:p>
                  </a:txBody>
                  <a:tcPr/>
                </a:tc>
                <a:tc>
                  <a:txBody>
                    <a:bodyPr/>
                    <a:lstStyle/>
                    <a:p>
                      <a:r>
                        <a:rPr lang="en-IN" dirty="0">
                          <a:latin typeface="Times New Roman" panose="02020603050405020304" pitchFamily="18" charset="0"/>
                          <a:cs typeface="Times New Roman" panose="02020603050405020304" pitchFamily="18" charset="0"/>
                        </a:rPr>
                        <a:t>Year</a:t>
                      </a:r>
                    </a:p>
                  </a:txBody>
                  <a:tcPr/>
                </a:tc>
                <a:tc>
                  <a:txBody>
                    <a:bodyPr/>
                    <a:lstStyle/>
                    <a:p>
                      <a:r>
                        <a:rPr lang="en-IN" dirty="0">
                          <a:latin typeface="Times New Roman" panose="02020603050405020304" pitchFamily="18" charset="0"/>
                          <a:cs typeface="Times New Roman" panose="02020603050405020304" pitchFamily="18" charset="0"/>
                        </a:rPr>
                        <a:t>Description</a:t>
                      </a:r>
                    </a:p>
                  </a:txBody>
                  <a:tcPr/>
                </a:tc>
                <a:tc>
                  <a:txBody>
                    <a:bodyPr/>
                    <a:lstStyle/>
                    <a:p>
                      <a:r>
                        <a:rPr lang="en-IN" dirty="0">
                          <a:latin typeface="Times New Roman" panose="02020603050405020304" pitchFamily="18" charset="0"/>
                          <a:cs typeface="Times New Roman" panose="02020603050405020304" pitchFamily="18" charset="0"/>
                        </a:rPr>
                        <a:t>Algorithm</a:t>
                      </a:r>
                    </a:p>
                  </a:txBody>
                  <a:tcPr/>
                </a:tc>
                <a:tc>
                  <a:txBody>
                    <a:bodyPr/>
                    <a:lstStyle/>
                    <a:p>
                      <a:r>
                        <a:rPr lang="en-IN" dirty="0">
                          <a:latin typeface="Times New Roman" panose="02020603050405020304" pitchFamily="18" charset="0"/>
                          <a:cs typeface="Times New Roman" panose="02020603050405020304" pitchFamily="18" charset="0"/>
                        </a:rPr>
                        <a:t>Merits</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dirty="0">
                          <a:latin typeface="Times New Roman" panose="02020603050405020304" pitchFamily="18" charset="0"/>
                          <a:cs typeface="Times New Roman" panose="02020603050405020304" pitchFamily="18" charset="0"/>
                        </a:rPr>
                        <a:t>Demerits</a:t>
                      </a:r>
                    </a:p>
                    <a:p>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717697047"/>
                  </a:ext>
                </a:extLst>
              </a:tr>
              <a:tr h="2855611">
                <a:tc>
                  <a:txBody>
                    <a:bodyPr/>
                    <a:lstStyle/>
                    <a:p>
                      <a:r>
                        <a:rPr lang="en-IN" dirty="0">
                          <a:latin typeface="Times New Roman" panose="02020603050405020304" pitchFamily="18" charset="0"/>
                          <a:cs typeface="Times New Roman" panose="02020603050405020304" pitchFamily="18" charset="0"/>
                        </a:rPr>
                        <a:t>3.</a:t>
                      </a:r>
                    </a:p>
                  </a:txBody>
                  <a:tcPr/>
                </a:tc>
                <a:tc>
                  <a:txBody>
                    <a:bodyPr/>
                    <a:lstStyle/>
                    <a:p>
                      <a:r>
                        <a:rPr lang="en-US" dirty="0">
                          <a:latin typeface="Times New Roman" panose="02020603050405020304" pitchFamily="18" charset="0"/>
                          <a:cs typeface="Times New Roman" panose="02020603050405020304" pitchFamily="18" charset="0"/>
                        </a:rPr>
                        <a:t>APPLICATIONS OF ARTIFICIAL INTELLIGENCE IN THE ECONOMY, INCLUDING APPLICATIONS IN STOCK TRADING, MARKET ANALYSIS, AND RISK MANAGEMENT </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a:latin typeface="Times New Roman" panose="02020603050405020304" pitchFamily="18" charset="0"/>
                          <a:cs typeface="Times New Roman" panose="02020603050405020304" pitchFamily="18" charset="0"/>
                        </a:rPr>
                        <a:t>2019</a:t>
                      </a:r>
                    </a:p>
                  </a:txBody>
                  <a:tcPr/>
                </a:tc>
                <a:tc>
                  <a:txBody>
                    <a:bodyPr/>
                    <a:lstStyle/>
                    <a:p>
                      <a:r>
                        <a:rPr lang="en-US" dirty="0">
                          <a:latin typeface="Times New Roman" panose="02020603050405020304" pitchFamily="18" charset="0"/>
                          <a:cs typeface="Times New Roman" panose="02020603050405020304" pitchFamily="18" charset="0"/>
                        </a:rPr>
                        <a:t>The paper surveys and analyzes </a:t>
                      </a:r>
                      <a:r>
                        <a:rPr lang="en-US" b="1" dirty="0">
                          <a:latin typeface="Times New Roman" panose="02020603050405020304" pitchFamily="18" charset="0"/>
                          <a:cs typeface="Times New Roman" panose="02020603050405020304" pitchFamily="18" charset="0"/>
                        </a:rPr>
                        <a:t>LIME (Local Interpretable Model-agnostic Explanations)</a:t>
                      </a:r>
                      <a:r>
                        <a:rPr lang="en-US" dirty="0">
                          <a:latin typeface="Times New Roman" panose="02020603050405020304" pitchFamily="18" charset="0"/>
                          <a:cs typeface="Times New Roman" panose="02020603050405020304" pitchFamily="18" charset="0"/>
                        </a:rPr>
                        <a:t> and other related algorithms used to explain predictions made by machine learning models, focusing on interpretability and explain ability of black-box models.</a:t>
                      </a:r>
                      <a:endParaRPr lang="en-IN" dirty="0">
                        <a:latin typeface="Times New Roman" panose="02020603050405020304" pitchFamily="18" charset="0"/>
                        <a:cs typeface="Times New Roman" panose="02020603050405020304" pitchFamily="18" charset="0"/>
                      </a:endParaRPr>
                    </a:p>
                  </a:txBody>
                  <a:tcPr/>
                </a:tc>
                <a:tc>
                  <a:txBody>
                    <a:bodyPr/>
                    <a:lstStyle/>
                    <a:p>
                      <a:endParaRPr lang="en-US" b="0" dirty="0">
                        <a:latin typeface="Times New Roman" panose="02020603050405020304" pitchFamily="18" charset="0"/>
                        <a:cs typeface="Times New Roman" panose="02020603050405020304" pitchFamily="18" charset="0"/>
                      </a:endParaRPr>
                    </a:p>
                    <a:p>
                      <a:pPr lvl="1"/>
                      <a:r>
                        <a:rPr lang="en-US" b="0" dirty="0">
                          <a:latin typeface="Times New Roman" panose="02020603050405020304" pitchFamily="18" charset="0"/>
                          <a:cs typeface="Times New Roman" panose="02020603050405020304" pitchFamily="18" charset="0"/>
                        </a:rPr>
                        <a:t>SHAP (</a:t>
                      </a:r>
                      <a:r>
                        <a:rPr lang="en-US" b="0" dirty="0" err="1">
                          <a:latin typeface="Times New Roman" panose="02020603050405020304" pitchFamily="18" charset="0"/>
                          <a:cs typeface="Times New Roman" panose="02020603050405020304" pitchFamily="18" charset="0"/>
                        </a:rPr>
                        <a:t>SHapley</a:t>
                      </a:r>
                      <a:r>
                        <a:rPr lang="en-US" b="0" dirty="0">
                          <a:latin typeface="Times New Roman" panose="02020603050405020304" pitchFamily="18" charset="0"/>
                          <a:cs typeface="Times New Roman" panose="02020603050405020304" pitchFamily="18" charset="0"/>
                        </a:rPr>
                        <a:t> Additive </a:t>
                      </a:r>
                      <a:r>
                        <a:rPr lang="en-US" b="0" dirty="0" err="1">
                          <a:latin typeface="Times New Roman" panose="02020603050405020304" pitchFamily="18" charset="0"/>
                          <a:cs typeface="Times New Roman" panose="02020603050405020304" pitchFamily="18" charset="0"/>
                        </a:rPr>
                        <a:t>exPlanations</a:t>
                      </a:r>
                      <a:r>
                        <a:rPr lang="en-US" b="0" dirty="0">
                          <a:latin typeface="Times New Roman" panose="02020603050405020304" pitchFamily="18" charset="0"/>
                          <a:cs typeface="Times New Roman" panose="02020603050405020304" pitchFamily="18" charset="0"/>
                        </a:rPr>
                        <a:t>)</a:t>
                      </a:r>
                    </a:p>
                    <a:p>
                      <a:pPr lvl="1"/>
                      <a:r>
                        <a:rPr lang="en-US" b="0" dirty="0">
                          <a:latin typeface="Times New Roman" panose="02020603050405020304" pitchFamily="18" charset="0"/>
                          <a:cs typeface="Times New Roman" panose="02020603050405020304" pitchFamily="18" charset="0"/>
                        </a:rPr>
                        <a:t>Saliency maps</a:t>
                      </a:r>
                    </a:p>
                    <a:p>
                      <a:pPr lvl="1"/>
                      <a:r>
                        <a:rPr lang="en-US" b="0" dirty="0">
                          <a:latin typeface="Times New Roman" panose="02020603050405020304" pitchFamily="18" charset="0"/>
                          <a:cs typeface="Times New Roman" panose="02020603050405020304" pitchFamily="18" charset="0"/>
                        </a:rPr>
                        <a:t>Partial Dependence Plots (PDP)</a:t>
                      </a:r>
                    </a:p>
                    <a:p>
                      <a:pPr lvl="1"/>
                      <a:r>
                        <a:rPr lang="en-US" b="0" dirty="0">
                          <a:latin typeface="Times New Roman" panose="02020603050405020304" pitchFamily="18" charset="0"/>
                          <a:cs typeface="Times New Roman" panose="02020603050405020304" pitchFamily="18" charset="0"/>
                        </a:rPr>
                        <a:t>Anchors</a:t>
                      </a:r>
                    </a:p>
                    <a:p>
                      <a:pPr lvl="1"/>
                      <a:r>
                        <a:rPr lang="en-US" b="0" dirty="0" err="1">
                          <a:latin typeface="Times New Roman" panose="02020603050405020304" pitchFamily="18" charset="0"/>
                          <a:cs typeface="Times New Roman" panose="02020603050405020304" pitchFamily="18" charset="0"/>
                        </a:rPr>
                        <a:t>DeepLIFT</a:t>
                      </a:r>
                      <a:endParaRPr lang="en-US" b="0" dirty="0">
                        <a:latin typeface="Times New Roman" panose="02020603050405020304" pitchFamily="18" charset="0"/>
                        <a:cs typeface="Times New Roman" panose="02020603050405020304" pitchFamily="18" charset="0"/>
                      </a:endParaRPr>
                    </a:p>
                  </a:txBody>
                  <a:tcPr/>
                </a:tc>
                <a:tc>
                  <a:txBody>
                    <a:bodyPr/>
                    <a:lstStyle/>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Model-agnostic</a:t>
                      </a:r>
                      <a:r>
                        <a:rPr lang="en-US" dirty="0">
                          <a:latin typeface="Times New Roman" panose="02020603050405020304" pitchFamily="18" charset="0"/>
                          <a:cs typeface="Times New Roman" panose="02020603050405020304" pitchFamily="18" charset="0"/>
                        </a:rPr>
                        <a:t>: Works with any machine learning model.</a:t>
                      </a:r>
                    </a:p>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Local fidelity</a:t>
                      </a: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User-friendly</a:t>
                      </a:r>
                      <a:endParaRPr lang="en-US"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endParaRPr lang="en-US" b="1"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Modular</a:t>
                      </a:r>
                      <a:r>
                        <a:rPr lang="en-US" dirty="0">
                          <a:latin typeface="Times New Roman" panose="02020603050405020304" pitchFamily="18" charset="0"/>
                          <a:cs typeface="Times New Roman" panose="02020603050405020304" pitchFamily="18" charset="0"/>
                        </a:rPr>
                        <a:t>: Can be combined with different types of models and data.</a:t>
                      </a:r>
                    </a:p>
                  </a:txBody>
                  <a:tcPr/>
                </a:tc>
                <a:tc>
                  <a:txBody>
                    <a:bodyPr/>
                    <a:lstStyle/>
                    <a:p>
                      <a:pPr marL="285750" indent="-285750">
                        <a:buFont typeface="Arial" panose="020B0604020202020204" pitchFamily="34" charset="0"/>
                        <a:buChar char="•"/>
                      </a:pPr>
                      <a:r>
                        <a:rPr lang="en-US" b="0" dirty="0"/>
                        <a:t>Instability</a:t>
                      </a:r>
                    </a:p>
                    <a:p>
                      <a:pPr marL="285750" indent="-285750">
                        <a:buFont typeface="Arial" panose="020B0604020202020204" pitchFamily="34" charset="0"/>
                        <a:buChar char="•"/>
                      </a:pPr>
                      <a:endParaRPr lang="en-US" b="0" dirty="0"/>
                    </a:p>
                    <a:p>
                      <a:pPr marL="285750" indent="-285750">
                        <a:buFont typeface="Arial" panose="020B0604020202020204" pitchFamily="34" charset="0"/>
                        <a:buChar char="•"/>
                      </a:pPr>
                      <a:r>
                        <a:rPr lang="en-US" b="0" dirty="0"/>
                        <a:t>Approximation</a:t>
                      </a:r>
                    </a:p>
                    <a:p>
                      <a:pPr marL="285750" indent="-285750">
                        <a:buFont typeface="Arial" panose="020B0604020202020204" pitchFamily="34" charset="0"/>
                        <a:buChar char="•"/>
                      </a:pPr>
                      <a:endParaRPr lang="en-US" b="0" dirty="0"/>
                    </a:p>
                    <a:p>
                      <a:pPr marL="285750" indent="-285750">
                        <a:buFont typeface="Arial" panose="020B0604020202020204" pitchFamily="34" charset="0"/>
                        <a:buChar char="•"/>
                      </a:pPr>
                      <a:r>
                        <a:rPr lang="en-US" b="0" dirty="0"/>
                        <a:t>Computationally</a:t>
                      </a:r>
                    </a:p>
                    <a:p>
                      <a:pPr marL="285750" indent="-285750">
                        <a:buFont typeface="Arial" panose="020B0604020202020204" pitchFamily="34" charset="0"/>
                        <a:buChar char="•"/>
                      </a:pPr>
                      <a:r>
                        <a:rPr lang="en-US" b="0" dirty="0"/>
                        <a:t>Expensive</a:t>
                      </a:r>
                    </a:p>
                    <a:p>
                      <a:pPr marL="285750" indent="-285750">
                        <a:buFont typeface="Arial" panose="020B0604020202020204" pitchFamily="34" charset="0"/>
                        <a:buChar char="•"/>
                      </a:pPr>
                      <a:endParaRPr lang="en-US" b="0" dirty="0"/>
                    </a:p>
                    <a:p>
                      <a:pPr marL="285750" indent="-285750">
                        <a:buFont typeface="Arial" panose="020B0604020202020204" pitchFamily="34" charset="0"/>
                        <a:buChar char="•"/>
                      </a:pPr>
                      <a:r>
                        <a:rPr lang="en-US" b="0" dirty="0"/>
                        <a:t>Not global</a:t>
                      </a:r>
                    </a:p>
                    <a:p>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143607942"/>
                  </a:ext>
                </a:extLst>
              </a:tr>
              <a:tr h="2213099">
                <a:tc>
                  <a:txBody>
                    <a:bodyPr/>
                    <a:lstStyle/>
                    <a:p>
                      <a:r>
                        <a:rPr lang="en-IN" dirty="0">
                          <a:latin typeface="Times New Roman" panose="02020603050405020304" pitchFamily="18" charset="0"/>
                          <a:cs typeface="Times New Roman" panose="02020603050405020304" pitchFamily="18" charset="0"/>
                        </a:rPr>
                        <a:t>4.</a:t>
                      </a:r>
                    </a:p>
                  </a:txBody>
                  <a:tcPr/>
                </a:tc>
                <a:tc>
                  <a:txBody>
                    <a:bodyPr/>
                    <a:lstStyle/>
                    <a:p>
                      <a:r>
                        <a:rPr lang="en-US" dirty="0">
                          <a:latin typeface="Times New Roman" panose="02020603050405020304" pitchFamily="18" charset="0"/>
                          <a:cs typeface="Times New Roman" panose="02020603050405020304" pitchFamily="18" charset="0"/>
                        </a:rPr>
                        <a:t>STOCK MARKET FLUCTUATIONS AND CONSUMPTION BEHAVIOUR : SOME RECENT EVIDENCE </a:t>
                      </a:r>
                      <a:endParaRPr lang="en-IN" dirty="0">
                        <a:latin typeface="Times New Roman" panose="02020603050405020304" pitchFamily="18" charset="0"/>
                        <a:cs typeface="Times New Roman" panose="02020603050405020304" pitchFamily="18" charset="0"/>
                      </a:endParaRPr>
                    </a:p>
                  </a:txBody>
                  <a:tcPr/>
                </a:tc>
                <a:tc>
                  <a:txBody>
                    <a:bodyPr/>
                    <a:lstStyle/>
                    <a:p>
                      <a:r>
                        <a:rPr lang="en-IN" dirty="0">
                          <a:latin typeface="Times New Roman" panose="02020603050405020304" pitchFamily="18" charset="0"/>
                          <a:cs typeface="Times New Roman" panose="02020603050405020304" pitchFamily="18" charset="0"/>
                        </a:rPr>
                        <a:t>2019</a:t>
                      </a:r>
                    </a:p>
                  </a:txBody>
                  <a:tcPr/>
                </a:tc>
                <a:tc>
                  <a:txBody>
                    <a:bodyPr/>
                    <a:lstStyle/>
                    <a:p>
                      <a:r>
                        <a:rPr lang="en-US" dirty="0">
                          <a:latin typeface="Times New Roman" panose="02020603050405020304" pitchFamily="18" charset="0"/>
                          <a:cs typeface="Times New Roman" panose="02020603050405020304" pitchFamily="18" charset="0"/>
                        </a:rPr>
                        <a:t>It provides </a:t>
                      </a:r>
                      <a:r>
                        <a:rPr lang="en-US" b="1" dirty="0">
                          <a:latin typeface="Times New Roman" panose="02020603050405020304" pitchFamily="18" charset="0"/>
                          <a:cs typeface="Times New Roman" panose="02020603050405020304" pitchFamily="18" charset="0"/>
                        </a:rPr>
                        <a:t>comparative analysis</a:t>
                      </a:r>
                      <a:r>
                        <a:rPr lang="en-US" dirty="0">
                          <a:latin typeface="Times New Roman" panose="02020603050405020304" pitchFamily="18" charset="0"/>
                          <a:cs typeface="Times New Roman" panose="02020603050405020304" pitchFamily="18" charset="0"/>
                        </a:rPr>
                        <a:t> of AI algorithms and models used in financial contexts and evaluates their accuracy, limitations, and suitability for economic tasks</a:t>
                      </a:r>
                      <a:endParaRPr lang="en-IN" dirty="0">
                        <a:latin typeface="Times New Roman" panose="02020603050405020304" pitchFamily="18" charset="0"/>
                        <a:cs typeface="Times New Roman" panose="02020603050405020304" pitchFamily="18" charset="0"/>
                      </a:endParaRPr>
                    </a:p>
                  </a:txBody>
                  <a:tcPr/>
                </a:tc>
                <a:tc>
                  <a:txBody>
                    <a:bodyPr/>
                    <a:lstStyle/>
                    <a:p>
                      <a:pPr algn="l"/>
                      <a:r>
                        <a:rPr lang="en-US" b="0" dirty="0">
                          <a:latin typeface="Times New Roman" panose="02020603050405020304" pitchFamily="18" charset="0"/>
                          <a:cs typeface="Times New Roman" panose="02020603050405020304" pitchFamily="18" charset="0"/>
                        </a:rPr>
                        <a:t>Bayesian Regularization</a:t>
                      </a:r>
                    </a:p>
                    <a:p>
                      <a:pPr algn="l"/>
                      <a:r>
                        <a:rPr lang="en-US" b="0" dirty="0">
                          <a:latin typeface="Times New Roman" panose="02020603050405020304" pitchFamily="18" charset="0"/>
                          <a:cs typeface="Times New Roman" panose="02020603050405020304" pitchFamily="18" charset="0"/>
                        </a:rPr>
                        <a:t>Social Spider Optimization (SSO)</a:t>
                      </a:r>
                    </a:p>
                    <a:p>
                      <a:pPr algn="l"/>
                      <a:r>
                        <a:rPr lang="en-US" b="0" dirty="0">
                          <a:latin typeface="Times New Roman" panose="02020603050405020304" pitchFamily="18" charset="0"/>
                          <a:cs typeface="Times New Roman" panose="02020603050405020304" pitchFamily="18" charset="0"/>
                        </a:rPr>
                        <a:t>Genetic Algorithm (GA)</a:t>
                      </a:r>
                    </a:p>
                    <a:p>
                      <a:pPr algn="l"/>
                      <a:r>
                        <a:rPr lang="en-US" b="0" dirty="0">
                          <a:latin typeface="Times New Roman" panose="02020603050405020304" pitchFamily="18" charset="0"/>
                          <a:cs typeface="Times New Roman" panose="02020603050405020304" pitchFamily="18" charset="0"/>
                        </a:rPr>
                        <a:t>Long Short-Term Memory (LSTM)​</a:t>
                      </a:r>
                    </a:p>
                  </a:txBody>
                  <a:tcPr/>
                </a:tc>
                <a:tc>
                  <a:txBody>
                    <a:bodyPr/>
                    <a:lstStyle/>
                    <a:p>
                      <a:pPr marL="285750" indent="-285750">
                        <a:buFont typeface="Arial" panose="020B0604020202020204" pitchFamily="34" charset="0"/>
                        <a:buChar char="•"/>
                      </a:pPr>
                      <a:r>
                        <a:rPr lang="en-US" b="0" dirty="0">
                          <a:latin typeface="Times New Roman" panose="02020603050405020304" pitchFamily="18" charset="0"/>
                          <a:cs typeface="Times New Roman" panose="02020603050405020304" pitchFamily="18" charset="0"/>
                        </a:rPr>
                        <a:t>High prediction</a:t>
                      </a:r>
                    </a:p>
                    <a:p>
                      <a:pPr marL="285750" indent="-285750">
                        <a:buFont typeface="Arial" panose="020B0604020202020204" pitchFamily="34" charset="0"/>
                        <a:buChar char="•"/>
                      </a:pPr>
                      <a:endParaRPr lang="en-US" b="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b="0" dirty="0">
                          <a:latin typeface="Times New Roman" panose="02020603050405020304" pitchFamily="18" charset="0"/>
                          <a:cs typeface="Times New Roman" panose="02020603050405020304" pitchFamily="18" charset="0"/>
                        </a:rPr>
                        <a:t>Real-time</a:t>
                      </a:r>
                      <a:r>
                        <a:rPr lang="en-US" b="0" baseline="0" dirty="0">
                          <a:latin typeface="Times New Roman" panose="02020603050405020304" pitchFamily="18" charset="0"/>
                          <a:cs typeface="Times New Roman" panose="02020603050405020304" pitchFamily="18" charset="0"/>
                        </a:rPr>
                        <a:t> </a:t>
                      </a:r>
                      <a:r>
                        <a:rPr lang="en-US" b="0" dirty="0">
                          <a:latin typeface="Times New Roman" panose="02020603050405020304" pitchFamily="18" charset="0"/>
                          <a:cs typeface="Times New Roman" panose="02020603050405020304" pitchFamily="18" charset="0"/>
                        </a:rPr>
                        <a:t>adaptability</a:t>
                      </a:r>
                    </a:p>
                    <a:p>
                      <a:pPr marL="285750" indent="-285750">
                        <a:buFont typeface="Arial" panose="020B0604020202020204" pitchFamily="34" charset="0"/>
                        <a:buChar char="•"/>
                      </a:pPr>
                      <a:endParaRPr lang="en-US" b="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b="0" dirty="0">
                          <a:latin typeface="Times New Roman" panose="02020603050405020304" pitchFamily="18" charset="0"/>
                          <a:cs typeface="Times New Roman" panose="02020603050405020304" pitchFamily="18" charset="0"/>
                        </a:rPr>
                        <a:t>Enhanced return performance</a:t>
                      </a:r>
                    </a:p>
                    <a:p>
                      <a:pPr marL="285750" indent="-285750">
                        <a:buFont typeface="Arial" panose="020B0604020202020204" pitchFamily="34" charset="0"/>
                        <a:buChar char="•"/>
                      </a:pPr>
                      <a:endParaRPr lang="en-US" b="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b="0" dirty="0">
                          <a:latin typeface="Times New Roman" panose="02020603050405020304" pitchFamily="18" charset="0"/>
                          <a:cs typeface="Times New Roman" panose="02020603050405020304" pitchFamily="18" charset="0"/>
                        </a:rPr>
                        <a:t>Applicable across domains</a:t>
                      </a:r>
                    </a:p>
                  </a:txBody>
                  <a:tcPr/>
                </a:tc>
                <a:tc>
                  <a:txBody>
                    <a:bodyPr/>
                    <a:lstStyle/>
                    <a:p>
                      <a:pPr marL="285750" indent="-285750">
                        <a:buFont typeface="Arial" panose="020B0604020202020204" pitchFamily="34" charset="0"/>
                        <a:buChar char="•"/>
                      </a:pPr>
                      <a:r>
                        <a:rPr lang="en-US" b="0" dirty="0">
                          <a:latin typeface="Times New Roman" panose="02020603050405020304" pitchFamily="18" charset="0"/>
                          <a:cs typeface="Times New Roman" panose="02020603050405020304" pitchFamily="18" charset="0"/>
                        </a:rPr>
                        <a:t>Accuracy decay over time</a:t>
                      </a:r>
                    </a:p>
                    <a:p>
                      <a:pPr marL="285750" indent="-285750">
                        <a:buFont typeface="Arial" panose="020B0604020202020204" pitchFamily="34" charset="0"/>
                        <a:buChar char="•"/>
                      </a:pPr>
                      <a:r>
                        <a:rPr lang="en-US" b="0" dirty="0">
                          <a:latin typeface="Times New Roman" panose="02020603050405020304" pitchFamily="18" charset="0"/>
                          <a:cs typeface="Times New Roman" panose="02020603050405020304" pitchFamily="18" charset="0"/>
                        </a:rPr>
                        <a:t>Model complexity</a:t>
                      </a:r>
                    </a:p>
                    <a:p>
                      <a:pPr marL="285750" indent="-285750">
                        <a:buFont typeface="Arial" panose="020B0604020202020204" pitchFamily="34" charset="0"/>
                        <a:buChar char="•"/>
                      </a:pPr>
                      <a:endParaRPr lang="en-US" b="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b="0" dirty="0">
                          <a:latin typeface="Times New Roman" panose="02020603050405020304" pitchFamily="18" charset="0"/>
                          <a:cs typeface="Times New Roman" panose="02020603050405020304" pitchFamily="18" charset="0"/>
                        </a:rPr>
                        <a:t>Limited long-term forecasting</a:t>
                      </a:r>
                    </a:p>
                    <a:p>
                      <a:pPr marL="285750" indent="-285750">
                        <a:buFont typeface="Arial" panose="020B0604020202020204" pitchFamily="34" charset="0"/>
                        <a:buChar char="•"/>
                      </a:pPr>
                      <a:endParaRPr lang="en-US" b="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b="0" dirty="0">
                          <a:latin typeface="Times New Roman" panose="02020603050405020304" pitchFamily="18" charset="0"/>
                          <a:cs typeface="Times New Roman" panose="02020603050405020304" pitchFamily="18" charset="0"/>
                        </a:rPr>
                        <a:t>Dependence on data quality</a:t>
                      </a:r>
                    </a:p>
                    <a:p>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158197003"/>
                  </a:ext>
                </a:extLst>
              </a:tr>
            </a:tbl>
          </a:graphicData>
        </a:graphic>
      </p:graphicFrame>
    </p:spTree>
    <p:extLst>
      <p:ext uri="{BB962C8B-B14F-4D97-AF65-F5344CB8AC3E}">
        <p14:creationId xmlns:p14="http://schemas.microsoft.com/office/powerpoint/2010/main" val="285203355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DAE4100C-8008-B15F-FB4F-F5CA362D8195}"/>
              </a:ext>
            </a:extLst>
          </p:cNvPr>
          <p:cNvSpPr>
            <a:spLocks noGrp="1"/>
          </p:cNvSpPr>
          <p:nvPr>
            <p:ph type="sldNum" idx="12"/>
          </p:nvPr>
        </p:nvSpPr>
        <p:spPr/>
        <p:txBody>
          <a:bodyPr/>
          <a:lstStyle/>
          <a:p>
            <a:pPr marL="0" lvl="0" indent="0" algn="ctr" rtl="0">
              <a:spcBef>
                <a:spcPts val="0"/>
              </a:spcBef>
              <a:spcAft>
                <a:spcPts val="0"/>
              </a:spcAft>
              <a:buNone/>
            </a:pPr>
            <a:fld id="{00000000-1234-1234-1234-123412341234}" type="slidenum">
              <a:rPr lang="en-US" smtClean="0"/>
              <a:t>7</a:t>
            </a:fld>
            <a:endParaRPr lang="en-US"/>
          </a:p>
        </p:txBody>
      </p:sp>
      <p:sp>
        <p:nvSpPr>
          <p:cNvPr id="6" name="Title 1">
            <a:extLst>
              <a:ext uri="{FF2B5EF4-FFF2-40B4-BE49-F238E27FC236}">
                <a16:creationId xmlns:a16="http://schemas.microsoft.com/office/drawing/2014/main" id="{A4409D95-32C9-D9AB-5E54-50BC59BA5CE3}"/>
              </a:ext>
            </a:extLst>
          </p:cNvPr>
          <p:cNvSpPr>
            <a:spLocks noGrp="1"/>
          </p:cNvSpPr>
          <p:nvPr>
            <p:ph type="title"/>
          </p:nvPr>
        </p:nvSpPr>
        <p:spPr>
          <a:xfrm>
            <a:off x="2670446" y="841558"/>
            <a:ext cx="7460143" cy="923074"/>
          </a:xfrm>
        </p:spPr>
        <p:txBody>
          <a:bodyPr/>
          <a:lstStyle/>
          <a:p>
            <a:r>
              <a:rPr lang="en-US" altLang="en-US" sz="2400" b="1" dirty="0">
                <a:solidFill>
                  <a:schemeClr val="tx1"/>
                </a:solidFill>
                <a:latin typeface="Times New Roman" panose="02020603050405020304" pitchFamily="18" charset="0"/>
              </a:rPr>
              <a:t>               LITERATURE SURVEY</a:t>
            </a:r>
            <a:endParaRPr lang="en-IN" sz="2400" dirty="0">
              <a:latin typeface="Times New Roman" panose="02020603050405020304" pitchFamily="18" charset="0"/>
              <a:cs typeface="Times New Roman" panose="02020603050405020304" pitchFamily="18" charset="0"/>
            </a:endParaRPr>
          </a:p>
        </p:txBody>
      </p:sp>
      <p:graphicFrame>
        <p:nvGraphicFramePr>
          <p:cNvPr id="7" name="Content Placeholder 4">
            <a:extLst>
              <a:ext uri="{FF2B5EF4-FFF2-40B4-BE49-F238E27FC236}">
                <a16:creationId xmlns:a16="http://schemas.microsoft.com/office/drawing/2014/main" id="{478D6EE6-0CF1-A9E7-A5C3-5056A67B25F4}"/>
              </a:ext>
            </a:extLst>
          </p:cNvPr>
          <p:cNvGraphicFramePr>
            <a:graphicFrameLocks/>
          </p:cNvGraphicFramePr>
          <p:nvPr>
            <p:extLst>
              <p:ext uri="{D42A27DB-BD31-4B8C-83A1-F6EECF244321}">
                <p14:modId xmlns:p14="http://schemas.microsoft.com/office/powerpoint/2010/main" val="2475150718"/>
              </p:ext>
            </p:extLst>
          </p:nvPr>
        </p:nvGraphicFramePr>
        <p:xfrm>
          <a:off x="1234858" y="1943100"/>
          <a:ext cx="9456224" cy="4195154"/>
        </p:xfrm>
        <a:graphic>
          <a:graphicData uri="http://schemas.openxmlformats.org/drawingml/2006/table">
            <a:tbl>
              <a:tblPr firstRow="1" bandRow="1">
                <a:tableStyleId>{5C22544A-7EE6-4342-B048-85BDC9FD1C3A}</a:tableStyleId>
              </a:tblPr>
              <a:tblGrid>
                <a:gridCol w="702014">
                  <a:extLst>
                    <a:ext uri="{9D8B030D-6E8A-4147-A177-3AD203B41FA5}">
                      <a16:colId xmlns:a16="http://schemas.microsoft.com/office/drawing/2014/main" val="20000"/>
                    </a:ext>
                  </a:extLst>
                </a:gridCol>
                <a:gridCol w="1394742">
                  <a:extLst>
                    <a:ext uri="{9D8B030D-6E8A-4147-A177-3AD203B41FA5}">
                      <a16:colId xmlns:a16="http://schemas.microsoft.com/office/drawing/2014/main" val="20001"/>
                    </a:ext>
                  </a:extLst>
                </a:gridCol>
                <a:gridCol w="690467">
                  <a:extLst>
                    <a:ext uri="{9D8B030D-6E8A-4147-A177-3AD203B41FA5}">
                      <a16:colId xmlns:a16="http://schemas.microsoft.com/office/drawing/2014/main" val="20002"/>
                    </a:ext>
                  </a:extLst>
                </a:gridCol>
                <a:gridCol w="2616334">
                  <a:extLst>
                    <a:ext uri="{9D8B030D-6E8A-4147-A177-3AD203B41FA5}">
                      <a16:colId xmlns:a16="http://schemas.microsoft.com/office/drawing/2014/main" val="20003"/>
                    </a:ext>
                  </a:extLst>
                </a:gridCol>
                <a:gridCol w="1470869">
                  <a:extLst>
                    <a:ext uri="{9D8B030D-6E8A-4147-A177-3AD203B41FA5}">
                      <a16:colId xmlns:a16="http://schemas.microsoft.com/office/drawing/2014/main" val="20004"/>
                    </a:ext>
                  </a:extLst>
                </a:gridCol>
                <a:gridCol w="1230909">
                  <a:extLst>
                    <a:ext uri="{9D8B030D-6E8A-4147-A177-3AD203B41FA5}">
                      <a16:colId xmlns:a16="http://schemas.microsoft.com/office/drawing/2014/main" val="20005"/>
                    </a:ext>
                  </a:extLst>
                </a:gridCol>
                <a:gridCol w="1350889">
                  <a:extLst>
                    <a:ext uri="{9D8B030D-6E8A-4147-A177-3AD203B41FA5}">
                      <a16:colId xmlns:a16="http://schemas.microsoft.com/office/drawing/2014/main" val="953793860"/>
                    </a:ext>
                  </a:extLst>
                </a:gridCol>
              </a:tblGrid>
              <a:tr h="903314">
                <a:tc>
                  <a:txBody>
                    <a:bodyPr/>
                    <a:lstStyle/>
                    <a:p>
                      <a:r>
                        <a:rPr lang="en-IN" dirty="0">
                          <a:latin typeface="Times New Roman" panose="02020603050405020304" pitchFamily="18" charset="0"/>
                          <a:cs typeface="Times New Roman" panose="02020603050405020304" pitchFamily="18" charset="0"/>
                        </a:rPr>
                        <a:t>S. No</a:t>
                      </a:r>
                    </a:p>
                  </a:txBody>
                  <a:tcPr/>
                </a:tc>
                <a:tc>
                  <a:txBody>
                    <a:bodyPr/>
                    <a:lstStyle/>
                    <a:p>
                      <a:r>
                        <a:rPr lang="en-IN" dirty="0">
                          <a:latin typeface="Times New Roman" panose="02020603050405020304" pitchFamily="18" charset="0"/>
                          <a:cs typeface="Times New Roman" panose="02020603050405020304" pitchFamily="18" charset="0"/>
                        </a:rPr>
                        <a:t>Title</a:t>
                      </a:r>
                    </a:p>
                  </a:txBody>
                  <a:tcPr/>
                </a:tc>
                <a:tc>
                  <a:txBody>
                    <a:bodyPr/>
                    <a:lstStyle/>
                    <a:p>
                      <a:r>
                        <a:rPr lang="en-IN" dirty="0">
                          <a:latin typeface="Times New Roman" panose="02020603050405020304" pitchFamily="18" charset="0"/>
                          <a:cs typeface="Times New Roman" panose="02020603050405020304" pitchFamily="18" charset="0"/>
                        </a:rPr>
                        <a:t>Year</a:t>
                      </a:r>
                    </a:p>
                  </a:txBody>
                  <a:tcPr/>
                </a:tc>
                <a:tc>
                  <a:txBody>
                    <a:bodyPr/>
                    <a:lstStyle/>
                    <a:p>
                      <a:r>
                        <a:rPr lang="en-IN" dirty="0">
                          <a:latin typeface="Times New Roman" panose="02020603050405020304" pitchFamily="18" charset="0"/>
                          <a:cs typeface="Times New Roman" panose="02020603050405020304" pitchFamily="18" charset="0"/>
                        </a:rPr>
                        <a:t>Description</a:t>
                      </a:r>
                    </a:p>
                  </a:txBody>
                  <a:tcPr/>
                </a:tc>
                <a:tc>
                  <a:txBody>
                    <a:bodyPr/>
                    <a:lstStyle/>
                    <a:p>
                      <a:r>
                        <a:rPr lang="en-IN" dirty="0">
                          <a:latin typeface="Times New Roman" panose="02020603050405020304" pitchFamily="18" charset="0"/>
                          <a:cs typeface="Times New Roman" panose="02020603050405020304" pitchFamily="18" charset="0"/>
                        </a:rPr>
                        <a:t>Algorithm</a:t>
                      </a:r>
                    </a:p>
                  </a:txBody>
                  <a:tcPr/>
                </a:tc>
                <a:tc>
                  <a:txBody>
                    <a:bodyPr/>
                    <a:lstStyle/>
                    <a:p>
                      <a:r>
                        <a:rPr lang="en-IN" dirty="0">
                          <a:latin typeface="Times New Roman" panose="02020603050405020304" pitchFamily="18" charset="0"/>
                          <a:cs typeface="Times New Roman" panose="02020603050405020304" pitchFamily="18" charset="0"/>
                        </a:rPr>
                        <a:t>Merits</a:t>
                      </a:r>
                    </a:p>
                  </a:txBody>
                  <a:tcPr/>
                </a:tc>
                <a:tc>
                  <a:txBody>
                    <a:body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r>
                        <a:rPr lang="en-IN" dirty="0">
                          <a:latin typeface="Times New Roman" panose="02020603050405020304" pitchFamily="18" charset="0"/>
                          <a:cs typeface="Times New Roman" panose="02020603050405020304" pitchFamily="18" charset="0"/>
                        </a:rPr>
                        <a:t>Demerits</a:t>
                      </a:r>
                    </a:p>
                    <a:p>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0"/>
                  </a:ext>
                </a:extLst>
              </a:tr>
              <a:tr h="3049060">
                <a:tc>
                  <a:txBody>
                    <a:bodyPr/>
                    <a:lstStyle/>
                    <a:p>
                      <a:r>
                        <a:rPr lang="en-IN" dirty="0">
                          <a:latin typeface="Times New Roman" panose="02020603050405020304" pitchFamily="18" charset="0"/>
                          <a:cs typeface="Times New Roman" panose="02020603050405020304" pitchFamily="18" charset="0"/>
                        </a:rPr>
                        <a:t>5. </a:t>
                      </a:r>
                    </a:p>
                  </a:txBody>
                  <a:tcPr/>
                </a:tc>
                <a:tc>
                  <a:txBody>
                    <a:bodyPr/>
                    <a:lstStyle/>
                    <a:p>
                      <a:r>
                        <a:rPr lang="en-US" dirty="0">
                          <a:latin typeface="Times New Roman" panose="02020603050405020304" pitchFamily="18" charset="0"/>
                          <a:cs typeface="Times New Roman" panose="02020603050405020304" pitchFamily="18" charset="0"/>
                        </a:rPr>
                        <a:t>Non-linear Decomposition Analysis of Risk Aversion and Stockholding Behavior of U.S. Households</a:t>
                      </a:r>
                      <a:endParaRPr lang="en-IN" b="0" dirty="0">
                        <a:latin typeface="Times New Roman" panose="02020603050405020304" pitchFamily="18" charset="0"/>
                        <a:cs typeface="Times New Roman" panose="02020603050405020304" pitchFamily="18" charset="0"/>
                      </a:endParaRPr>
                    </a:p>
                  </a:txBody>
                  <a:tcPr/>
                </a:tc>
                <a:tc>
                  <a:txBody>
                    <a:bodyPr/>
                    <a:lstStyle/>
                    <a:p>
                      <a:r>
                        <a:rPr lang="en-IN" dirty="0">
                          <a:latin typeface="Times New Roman" panose="02020603050405020304" pitchFamily="18" charset="0"/>
                          <a:cs typeface="Times New Roman" panose="02020603050405020304" pitchFamily="18" charset="0"/>
                        </a:rPr>
                        <a:t>2017</a:t>
                      </a:r>
                    </a:p>
                  </a:txBody>
                  <a:tcPr/>
                </a:tc>
                <a:tc>
                  <a:txBody>
                    <a:bodyPr/>
                    <a:lstStyle/>
                    <a:p>
                      <a:r>
                        <a:rPr lang="en-US" dirty="0">
                          <a:latin typeface="Times New Roman" panose="02020603050405020304" pitchFamily="18" charset="0"/>
                          <a:cs typeface="Times New Roman" panose="02020603050405020304" pitchFamily="18" charset="0"/>
                        </a:rPr>
                        <a:t>predict stock price movement by combining:</a:t>
                      </a:r>
                    </a:p>
                    <a:p>
                      <a:r>
                        <a:rPr lang="en-US" b="0" dirty="0">
                          <a:latin typeface="Times New Roman" panose="02020603050405020304" pitchFamily="18" charset="0"/>
                          <a:cs typeface="Times New Roman" panose="02020603050405020304" pitchFamily="18" charset="0"/>
                        </a:rPr>
                        <a:t>Stock Volatility Analysis using Hadoop MapReduce and</a:t>
                      </a:r>
                      <a:r>
                        <a:rPr lang="en-US" b="0" baseline="0"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PySpark</a:t>
                      </a:r>
                      <a:r>
                        <a:rPr lang="en-US" dirty="0">
                          <a:latin typeface="Times New Roman" panose="02020603050405020304" pitchFamily="18" charset="0"/>
                          <a:cs typeface="Times New Roman" panose="02020603050405020304" pitchFamily="18" charset="0"/>
                        </a:rPr>
                        <a:t> Machine Learning (</a:t>
                      </a:r>
                      <a:r>
                        <a:rPr lang="en-US" dirty="0" err="1">
                          <a:latin typeface="Times New Roman" panose="02020603050405020304" pitchFamily="18" charset="0"/>
                          <a:cs typeface="Times New Roman" panose="02020603050405020304" pitchFamily="18" charset="0"/>
                        </a:rPr>
                        <a:t>MLlib</a:t>
                      </a:r>
                      <a:r>
                        <a:rPr lang="en-US" dirty="0">
                          <a:latin typeface="Times New Roman" panose="02020603050405020304" pitchFamily="18" charset="0"/>
                          <a:cs typeface="Times New Roman" panose="02020603050405020304" pitchFamily="18" charset="0"/>
                        </a:rPr>
                        <a:t>)</a:t>
                      </a:r>
                    </a:p>
                  </a:txBody>
                  <a:tcPr/>
                </a:tc>
                <a:tc>
                  <a:txBody>
                    <a:bodyPr/>
                    <a:lstStyle/>
                    <a:p>
                      <a:pPr marL="285750" indent="-285750">
                        <a:buFont typeface="Arial" panose="020B0604020202020204" pitchFamily="34" charset="0"/>
                        <a:buChar char="•"/>
                      </a:pPr>
                      <a:r>
                        <a:rPr lang="en-US" b="0" dirty="0">
                          <a:latin typeface="Times New Roman" panose="02020603050405020304" pitchFamily="18" charset="0"/>
                          <a:cs typeface="Times New Roman" panose="02020603050405020304" pitchFamily="18" charset="0"/>
                        </a:rPr>
                        <a:t>MapReduce (Hadoop) </a:t>
                      </a:r>
                    </a:p>
                    <a:p>
                      <a:pPr marL="285750" indent="-285750">
                        <a:buFont typeface="Arial" panose="020B0604020202020204" pitchFamily="34" charset="0"/>
                        <a:buChar char="•"/>
                      </a:pPr>
                      <a:endParaRPr lang="en-US" b="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b="0" dirty="0">
                          <a:latin typeface="Times New Roman" panose="02020603050405020304" pitchFamily="18" charset="0"/>
                          <a:cs typeface="Times New Roman" panose="02020603050405020304" pitchFamily="18" charset="0"/>
                        </a:rPr>
                        <a:t>LSTM (Long Short-Term Memory) </a:t>
                      </a:r>
                    </a:p>
                    <a:p>
                      <a:pPr marL="285750" indent="-285750">
                        <a:buFont typeface="Arial" panose="020B0604020202020204" pitchFamily="34" charset="0"/>
                        <a:buChar char="•"/>
                      </a:pPr>
                      <a:endParaRPr lang="en-US" b="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b="0" dirty="0">
                          <a:latin typeface="Times New Roman" panose="02020603050405020304" pitchFamily="18" charset="0"/>
                          <a:cs typeface="Times New Roman" panose="02020603050405020304" pitchFamily="18" charset="0"/>
                        </a:rPr>
                        <a:t>Decision Tree </a:t>
                      </a:r>
                      <a:r>
                        <a:rPr lang="en-US" b="0" dirty="0" err="1">
                          <a:latin typeface="Times New Roman" panose="02020603050405020304" pitchFamily="18" charset="0"/>
                          <a:cs typeface="Times New Roman" panose="02020603050405020304" pitchFamily="18" charset="0"/>
                        </a:rPr>
                        <a:t>Regressor</a:t>
                      </a:r>
                      <a:r>
                        <a:rPr lang="en-US" b="0" dirty="0">
                          <a:latin typeface="Times New Roman" panose="02020603050405020304" pitchFamily="18" charset="0"/>
                          <a:cs typeface="Times New Roman" panose="02020603050405020304" pitchFamily="18" charset="0"/>
                        </a:rPr>
                        <a:t> (</a:t>
                      </a:r>
                      <a:r>
                        <a:rPr lang="en-US" b="0" dirty="0" err="1">
                          <a:latin typeface="Times New Roman" panose="02020603050405020304" pitchFamily="18" charset="0"/>
                          <a:cs typeface="Times New Roman" panose="02020603050405020304" pitchFamily="18" charset="0"/>
                        </a:rPr>
                        <a:t>PySpark</a:t>
                      </a:r>
                      <a:r>
                        <a:rPr lang="en-US" b="0" dirty="0">
                          <a:latin typeface="Times New Roman" panose="02020603050405020304" pitchFamily="18" charset="0"/>
                          <a:cs typeface="Times New Roman" panose="02020603050405020304" pitchFamily="18" charset="0"/>
                        </a:rPr>
                        <a:t> </a:t>
                      </a:r>
                      <a:r>
                        <a:rPr lang="en-US" b="0" dirty="0" err="1">
                          <a:latin typeface="Times New Roman" panose="02020603050405020304" pitchFamily="18" charset="0"/>
                          <a:cs typeface="Times New Roman" panose="02020603050405020304" pitchFamily="18" charset="0"/>
                        </a:rPr>
                        <a:t>MLlib</a:t>
                      </a:r>
                      <a:r>
                        <a:rPr lang="en-US" b="0" dirty="0">
                          <a:latin typeface="Times New Roman" panose="02020603050405020304" pitchFamily="18" charset="0"/>
                          <a:cs typeface="Times New Roman" panose="02020603050405020304" pitchFamily="18" charset="0"/>
                        </a:rPr>
                        <a:t>) </a:t>
                      </a:r>
                    </a:p>
                    <a:p>
                      <a:pPr marL="285750" indent="-285750">
                        <a:buFont typeface="Arial" panose="020B0604020202020204" pitchFamily="34" charset="0"/>
                        <a:buChar char="•"/>
                      </a:pPr>
                      <a:endParaRPr lang="en-US" b="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b="0" dirty="0">
                          <a:latin typeface="Times New Roman" panose="02020603050405020304" pitchFamily="18" charset="0"/>
                          <a:cs typeface="Times New Roman" panose="02020603050405020304" pitchFamily="18" charset="0"/>
                        </a:rPr>
                        <a:t>Preprocessing Tools</a:t>
                      </a:r>
                    </a:p>
                  </a:txBody>
                  <a:tcPr/>
                </a:tc>
                <a:tc>
                  <a:txBody>
                    <a:bodyPr/>
                    <a:lstStyle/>
                    <a:p>
                      <a:pPr marL="285750" indent="-285750">
                        <a:buFont typeface="Arial" panose="020B0604020202020204" pitchFamily="34" charset="0"/>
                        <a:buChar char="•"/>
                      </a:pPr>
                      <a:r>
                        <a:rPr lang="en-US" b="0" dirty="0">
                          <a:latin typeface="Times New Roman" panose="02020603050405020304" pitchFamily="18" charset="0"/>
                          <a:cs typeface="Times New Roman" panose="02020603050405020304" pitchFamily="18" charset="0"/>
                        </a:rPr>
                        <a:t>Achieved 70.59% accuracy custom sentiment dictionary</a:t>
                      </a:r>
                    </a:p>
                    <a:p>
                      <a:pPr marL="285750" indent="-285750">
                        <a:buFont typeface="Arial" panose="020B0604020202020204" pitchFamily="34" charset="0"/>
                        <a:buChar char="•"/>
                      </a:pPr>
                      <a:endParaRPr lang="en-US" b="0" dirty="0">
                        <a:latin typeface="Times New Roman" panose="02020603050405020304" pitchFamily="18" charset="0"/>
                        <a:cs typeface="Times New Roman" panose="02020603050405020304" pitchFamily="18" charset="0"/>
                      </a:endParaRPr>
                    </a:p>
                    <a:p>
                      <a:pPr marL="285750" indent="-285750">
                        <a:buFont typeface="Arial" panose="020B0604020202020204" pitchFamily="34" charset="0"/>
                        <a:buChar char="•"/>
                      </a:pPr>
                      <a:r>
                        <a:rPr lang="en-US" b="0" dirty="0">
                          <a:latin typeface="Times New Roman" panose="02020603050405020304" pitchFamily="18" charset="0"/>
                          <a:cs typeface="Times New Roman" panose="02020603050405020304" pitchFamily="18" charset="0"/>
                        </a:rPr>
                        <a:t>Effective use of Big Data (MapReduce, </a:t>
                      </a:r>
                      <a:r>
                        <a:rPr lang="en-US" b="0" dirty="0" err="1">
                          <a:latin typeface="Times New Roman" panose="02020603050405020304" pitchFamily="18" charset="0"/>
                          <a:cs typeface="Times New Roman" panose="02020603050405020304" pitchFamily="18" charset="0"/>
                        </a:rPr>
                        <a:t>PySpark</a:t>
                      </a:r>
                      <a:r>
                        <a:rPr lang="en-US" b="0" dirty="0">
                          <a:latin typeface="Times New Roman" panose="02020603050405020304" pitchFamily="18" charset="0"/>
                          <a:cs typeface="Times New Roman" panose="02020603050405020304" pitchFamily="18" charset="0"/>
                        </a:rPr>
                        <a:t>) </a:t>
                      </a:r>
                    </a:p>
                  </a:txBody>
                  <a:tcPr/>
                </a:tc>
                <a:tc>
                  <a:txBody>
                    <a:bodyPr/>
                    <a:lstStyle/>
                    <a:p>
                      <a:pPr marL="285750" marR="0" lvl="0" indent="-2857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lang="en-US" dirty="0">
                          <a:latin typeface="Times New Roman" panose="02020603050405020304" pitchFamily="18" charset="0"/>
                          <a:cs typeface="Times New Roman" panose="02020603050405020304" pitchFamily="18" charset="0"/>
                        </a:rPr>
                        <a:t>Limited generalization</a:t>
                      </a:r>
                    </a:p>
                    <a:p>
                      <a:pPr marL="285750" marR="0" lvl="0" indent="-2857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endParaRPr lang="en-US" dirty="0">
                        <a:latin typeface="Times New Roman" panose="02020603050405020304" pitchFamily="18" charset="0"/>
                        <a:cs typeface="Times New Roman" panose="02020603050405020304" pitchFamily="18" charset="0"/>
                      </a:endParaRPr>
                    </a:p>
                    <a:p>
                      <a:pPr marL="285750" marR="0" lvl="0" indent="-2857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lang="en-US" dirty="0">
                          <a:latin typeface="Times New Roman" panose="02020603050405020304" pitchFamily="18" charset="0"/>
                          <a:cs typeface="Times New Roman" panose="02020603050405020304" pitchFamily="18" charset="0"/>
                        </a:rPr>
                        <a:t>Overfitting risk</a:t>
                      </a:r>
                    </a:p>
                    <a:p>
                      <a:pPr marL="285750" marR="0" lvl="0" indent="-2857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endParaRPr lang="en-US" dirty="0">
                        <a:latin typeface="Times New Roman" panose="02020603050405020304" pitchFamily="18" charset="0"/>
                        <a:cs typeface="Times New Roman" panose="02020603050405020304" pitchFamily="18" charset="0"/>
                      </a:endParaRPr>
                    </a:p>
                    <a:p>
                      <a:pPr marL="285750" marR="0" lvl="0" indent="-285750" algn="l" defTabSz="914400" rtl="0" eaLnBrk="1" fontAlgn="auto" latinLnBrk="0" hangingPunct="1">
                        <a:lnSpc>
                          <a:spcPct val="100000"/>
                        </a:lnSpc>
                        <a:spcBef>
                          <a:spcPts val="0"/>
                        </a:spcBef>
                        <a:spcAft>
                          <a:spcPts val="0"/>
                        </a:spcAft>
                        <a:buClr>
                          <a:srgbClr val="000000"/>
                        </a:buClr>
                        <a:buSzTx/>
                        <a:buFont typeface="Arial" panose="020B0604020202020204" pitchFamily="34" charset="0"/>
                        <a:buChar char="•"/>
                        <a:tabLst/>
                        <a:defRPr/>
                      </a:pPr>
                      <a:r>
                        <a:rPr lang="en-US" b="0" dirty="0">
                          <a:latin typeface="Times New Roman" panose="02020603050405020304" pitchFamily="18" charset="0"/>
                          <a:cs typeface="Times New Roman" panose="02020603050405020304" pitchFamily="18" charset="0"/>
                        </a:rPr>
                        <a:t>Sector-specific sentiment dictionary </a:t>
                      </a:r>
                      <a:r>
                        <a:rPr lang="en-US" dirty="0">
                          <a:latin typeface="Times New Roman" panose="02020603050405020304" pitchFamily="18" charset="0"/>
                          <a:cs typeface="Times New Roman" panose="02020603050405020304" pitchFamily="18" charset="0"/>
                        </a:rPr>
                        <a:t>may not generalize well beyond use-case</a:t>
                      </a:r>
                      <a:endParaRPr lang="en-IN"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10001"/>
                  </a:ext>
                </a:extLst>
              </a:tr>
            </a:tbl>
          </a:graphicData>
        </a:graphic>
      </p:graphicFrame>
      <p:pic>
        <p:nvPicPr>
          <p:cNvPr id="8" name="Picture 3">
            <a:extLst>
              <a:ext uri="{FF2B5EF4-FFF2-40B4-BE49-F238E27FC236}">
                <a16:creationId xmlns:a16="http://schemas.microsoft.com/office/drawing/2014/main" id="{0C596BAA-35A0-BF1F-BBFC-79691DE4977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8058" y="55611"/>
            <a:ext cx="1066800"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9" name="Picture 5">
            <a:extLst>
              <a:ext uri="{FF2B5EF4-FFF2-40B4-BE49-F238E27FC236}">
                <a16:creationId xmlns:a16="http://schemas.microsoft.com/office/drawing/2014/main" id="{CAEF90ED-7DBA-0234-1EEA-213262EFCC4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91081" y="236635"/>
            <a:ext cx="1135159" cy="10851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spTree>
    <p:extLst>
      <p:ext uri="{BB962C8B-B14F-4D97-AF65-F5344CB8AC3E}">
        <p14:creationId xmlns:p14="http://schemas.microsoft.com/office/powerpoint/2010/main" val="56708896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1F1F97E6-7C04-B7A0-9EE6-02E2BF853A0D}"/>
              </a:ext>
            </a:extLst>
          </p:cNvPr>
          <p:cNvSpPr>
            <a:spLocks noGrp="1"/>
          </p:cNvSpPr>
          <p:nvPr>
            <p:ph type="title"/>
          </p:nvPr>
        </p:nvSpPr>
        <p:spPr>
          <a:xfrm>
            <a:off x="2592925" y="624110"/>
            <a:ext cx="8911687" cy="1280890"/>
          </a:xfrm>
        </p:spPr>
        <p:txBody>
          <a:bodyPr/>
          <a:lstStyle/>
          <a:p>
            <a:r>
              <a:rPr lang="en-IN" dirty="0">
                <a:solidFill>
                  <a:schemeClr val="tx1"/>
                </a:solidFill>
                <a:latin typeface="Times New Roman" panose="02020603050405020304" pitchFamily="18" charset="0"/>
                <a:cs typeface="Times New Roman" panose="02020603050405020304" pitchFamily="18" charset="0"/>
              </a:rPr>
              <a:t>ARCHITECTURE DIAGRAM</a:t>
            </a:r>
          </a:p>
        </p:txBody>
      </p:sp>
      <p:pic>
        <p:nvPicPr>
          <p:cNvPr id="10" name="Picture 3">
            <a:extLst>
              <a:ext uri="{FF2B5EF4-FFF2-40B4-BE49-F238E27FC236}">
                <a16:creationId xmlns:a16="http://schemas.microsoft.com/office/drawing/2014/main" id="{D8A4C916-A64C-CC54-7FB7-64E447D3AB8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464" y="241349"/>
            <a:ext cx="1066800" cy="1057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11" name="Picture 5">
            <a:extLst>
              <a:ext uri="{FF2B5EF4-FFF2-40B4-BE49-F238E27FC236}">
                <a16:creationId xmlns:a16="http://schemas.microsoft.com/office/drawing/2014/main" id="{3A31B6A2-C12F-EF7C-0584-86C1CDA377A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91081" y="236635"/>
            <a:ext cx="1154112" cy="1103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pic>
      <p:pic>
        <p:nvPicPr>
          <p:cNvPr id="2" name="Picture 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67264" y="2085974"/>
            <a:ext cx="9838500" cy="3825542"/>
          </a:xfrm>
          <a:prstGeom prst="rect">
            <a:avLst/>
          </a:prstGeom>
        </p:spPr>
      </p:pic>
    </p:spTree>
    <p:extLst>
      <p:ext uri="{BB962C8B-B14F-4D97-AF65-F5344CB8AC3E}">
        <p14:creationId xmlns:p14="http://schemas.microsoft.com/office/powerpoint/2010/main" val="45489318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90164" y="295729"/>
            <a:ext cx="6572836" cy="934924"/>
          </a:xfrm>
        </p:spPr>
        <p:txBody>
          <a:bodyPr/>
          <a:lstStyle/>
          <a:p>
            <a:r>
              <a:rPr lang="en-US" dirty="0">
                <a:solidFill>
                  <a:schemeClr val="tx1"/>
                </a:solidFill>
                <a:latin typeface="+mn-lt"/>
              </a:rPr>
              <a:t>SYSTEM SPECIFICATION</a:t>
            </a:r>
          </a:p>
        </p:txBody>
      </p:sp>
      <p:sp>
        <p:nvSpPr>
          <p:cNvPr id="3" name="Text Placeholder 2"/>
          <p:cNvSpPr>
            <a:spLocks noGrp="1"/>
          </p:cNvSpPr>
          <p:nvPr>
            <p:ph type="body" idx="1"/>
          </p:nvPr>
        </p:nvSpPr>
        <p:spPr>
          <a:xfrm>
            <a:off x="1087268" y="1198280"/>
            <a:ext cx="8946541" cy="2863987"/>
          </a:xfrm>
        </p:spPr>
        <p:txBody>
          <a:bodyPr>
            <a:normAutofit/>
          </a:bodyPr>
          <a:lstStyle/>
          <a:p>
            <a:pPr>
              <a:buClr>
                <a:schemeClr val="tx1"/>
              </a:buClr>
              <a:buFont typeface="Arial" panose="020B0604020202020204" pitchFamily="34" charset="0"/>
              <a:buChar char="•"/>
            </a:pPr>
            <a:r>
              <a:rPr lang="en-US" sz="1800" dirty="0">
                <a:solidFill>
                  <a:schemeClr val="tx1"/>
                </a:solidFill>
                <a:latin typeface="+mn-lt"/>
                <a:cs typeface="Times New Roman" panose="02020603050405020304" pitchFamily="18" charset="0"/>
              </a:rPr>
              <a:t>HARDWARE SPECIFICATION:</a:t>
            </a:r>
          </a:p>
          <a:p>
            <a:pPr lvl="1">
              <a:buClr>
                <a:schemeClr val="tx1"/>
              </a:buClr>
              <a:buFont typeface="Arial" panose="020B0604020202020204" pitchFamily="34" charset="0"/>
              <a:buChar char="•"/>
            </a:pPr>
            <a:r>
              <a:rPr lang="en-US" dirty="0">
                <a:solidFill>
                  <a:schemeClr val="tx1"/>
                </a:solidFill>
                <a:latin typeface="+mn-lt"/>
                <a:cs typeface="Times New Roman" panose="02020603050405020304" pitchFamily="18" charset="0"/>
              </a:rPr>
              <a:t> Computer - minimum of 8GB RAM &amp; Intel Core i5 or equivalent processor, 256GB of storage. </a:t>
            </a:r>
          </a:p>
          <a:p>
            <a:pPr lvl="1">
              <a:buClr>
                <a:schemeClr val="tx1"/>
              </a:buClr>
              <a:buFont typeface="Arial" panose="020B0604020202020204" pitchFamily="34" charset="0"/>
              <a:buChar char="•"/>
            </a:pPr>
            <a:r>
              <a:rPr lang="en-US" dirty="0">
                <a:solidFill>
                  <a:schemeClr val="tx1"/>
                </a:solidFill>
                <a:latin typeface="+mn-lt"/>
                <a:cs typeface="Times New Roman" panose="02020603050405020304" pitchFamily="18" charset="0"/>
              </a:rPr>
              <a:t> NVIDIA GPU for faster model training </a:t>
            </a:r>
          </a:p>
          <a:p>
            <a:pPr lvl="1">
              <a:buClr>
                <a:schemeClr val="tx1"/>
              </a:buClr>
              <a:buFont typeface="Arial" panose="020B0604020202020204" pitchFamily="34" charset="0"/>
              <a:buChar char="•"/>
            </a:pPr>
            <a:r>
              <a:rPr lang="en-US" dirty="0">
                <a:solidFill>
                  <a:schemeClr val="tx1"/>
                </a:solidFill>
                <a:latin typeface="+mn-lt"/>
                <a:cs typeface="Times New Roman" panose="02020603050405020304" pitchFamily="18" charset="0"/>
              </a:rPr>
              <a:t> Additional Sensors – only if required like light sensors, Bio metric sensors, Temperature Sensor. </a:t>
            </a:r>
          </a:p>
          <a:p>
            <a:pPr lvl="1">
              <a:buClr>
                <a:schemeClr val="tx1"/>
              </a:buClr>
              <a:buFont typeface="Arial" panose="020B0604020202020204" pitchFamily="34" charset="0"/>
              <a:buChar char="•"/>
            </a:pPr>
            <a:r>
              <a:rPr lang="en-US" dirty="0">
                <a:solidFill>
                  <a:schemeClr val="tx1"/>
                </a:solidFill>
                <a:latin typeface="+mn-lt"/>
                <a:cs typeface="Times New Roman" panose="02020603050405020304" pitchFamily="18" charset="0"/>
              </a:rPr>
              <a:t>Ethernet/Wi-Fi Adapter.</a:t>
            </a:r>
          </a:p>
          <a:p>
            <a:pPr lvl="1">
              <a:buFont typeface="Arial" panose="020B0604020202020204" pitchFamily="34" charset="0"/>
              <a:buChar char="•"/>
            </a:pPr>
            <a:endParaRPr lang="en-US" dirty="0">
              <a:solidFill>
                <a:schemeClr val="tx1"/>
              </a:solidFill>
              <a:latin typeface="+mn-lt"/>
            </a:endParaRPr>
          </a:p>
        </p:txBody>
      </p:sp>
      <p:sp>
        <p:nvSpPr>
          <p:cNvPr id="6" name="Text Placeholder 2"/>
          <p:cNvSpPr txBox="1">
            <a:spLocks/>
          </p:cNvSpPr>
          <p:nvPr/>
        </p:nvSpPr>
        <p:spPr>
          <a:xfrm>
            <a:off x="1087268" y="4062267"/>
            <a:ext cx="8946541" cy="2598820"/>
          </a:xfrm>
          <a:prstGeom prst="rect">
            <a:avLst/>
          </a:prstGeom>
          <a:noFill/>
          <a:ln>
            <a:noFill/>
          </a:ln>
        </p:spPr>
        <p:txBody>
          <a:bodyPr spcFirstLastPara="1" wrap="square" lIns="91425" tIns="45700" rIns="91425" bIns="45700" anchor="t" anchorCtr="0">
            <a:noAutofit/>
          </a:bodyPr>
          <a:lstStyle>
            <a:defPPr marR="0" lvl="0" algn="l" rtl="0">
              <a:lnSpc>
                <a:spcPct val="100000"/>
              </a:lnSpc>
              <a:spcBef>
                <a:spcPts val="0"/>
              </a:spcBef>
              <a:spcAft>
                <a:spcPts val="0"/>
              </a:spcAft>
            </a:defPPr>
            <a:lvl1pPr marL="457200" marR="0" lvl="0" indent="-320040" algn="l" rtl="0">
              <a:lnSpc>
                <a:spcPct val="100000"/>
              </a:lnSpc>
              <a:spcBef>
                <a:spcPts val="1000"/>
              </a:spcBef>
              <a:spcAft>
                <a:spcPts val="0"/>
              </a:spcAft>
              <a:buClr>
                <a:srgbClr val="86D1D8"/>
              </a:buClr>
              <a:buSzPts val="1440"/>
              <a:buFont typeface="Noto Sans Symbols"/>
              <a:buChar char="►"/>
              <a:defRPr sz="2000" b="0" i="0" u="none" strike="noStrike" cap="none">
                <a:solidFill>
                  <a:schemeClr val="lt1"/>
                </a:solidFill>
                <a:latin typeface="Century Gothic"/>
                <a:ea typeface="Century Gothic"/>
                <a:cs typeface="Century Gothic"/>
                <a:sym typeface="Century Gothic"/>
              </a:defRPr>
            </a:lvl1pPr>
            <a:lvl2pPr marL="914400" marR="0" lvl="1" indent="-320040" algn="l" rtl="0">
              <a:lnSpc>
                <a:spcPct val="100000"/>
              </a:lnSpc>
              <a:spcBef>
                <a:spcPts val="1000"/>
              </a:spcBef>
              <a:spcAft>
                <a:spcPts val="0"/>
              </a:spcAft>
              <a:buClr>
                <a:srgbClr val="86D1D8"/>
              </a:buClr>
              <a:buSzPts val="1440"/>
              <a:buFont typeface="Noto Sans Symbols"/>
              <a:buChar char="►"/>
              <a:defRPr sz="1800" b="0" i="0" u="none" strike="noStrike" cap="none">
                <a:solidFill>
                  <a:schemeClr val="lt1"/>
                </a:solidFill>
                <a:latin typeface="Century Gothic"/>
                <a:ea typeface="Century Gothic"/>
                <a:cs typeface="Century Gothic"/>
                <a:sym typeface="Century Gothic"/>
              </a:defRPr>
            </a:lvl2pPr>
            <a:lvl3pPr marL="1371600" marR="0" lvl="2" indent="-320039" algn="l" rtl="0">
              <a:lnSpc>
                <a:spcPct val="100000"/>
              </a:lnSpc>
              <a:spcBef>
                <a:spcPts val="1000"/>
              </a:spcBef>
              <a:spcAft>
                <a:spcPts val="0"/>
              </a:spcAft>
              <a:buClr>
                <a:srgbClr val="86D1D8"/>
              </a:buClr>
              <a:buSzPts val="1440"/>
              <a:buFont typeface="Noto Sans Symbols"/>
              <a:buChar char="►"/>
              <a:defRPr sz="1600" b="0" i="0" u="none" strike="noStrike" cap="none">
                <a:solidFill>
                  <a:schemeClr val="lt1"/>
                </a:solidFill>
                <a:latin typeface="Century Gothic"/>
                <a:ea typeface="Century Gothic"/>
                <a:cs typeface="Century Gothic"/>
                <a:sym typeface="Century Gothic"/>
              </a:defRPr>
            </a:lvl3pPr>
            <a:lvl4pPr marL="1828800" marR="0" lvl="3" indent="-320039" algn="l" rtl="0">
              <a:lnSpc>
                <a:spcPct val="100000"/>
              </a:lnSpc>
              <a:spcBef>
                <a:spcPts val="1000"/>
              </a:spcBef>
              <a:spcAft>
                <a:spcPts val="0"/>
              </a:spcAft>
              <a:buClr>
                <a:srgbClr val="86D1D8"/>
              </a:buClr>
              <a:buSzPts val="1440"/>
              <a:buFont typeface="Noto Sans Symbols"/>
              <a:buChar char="►"/>
              <a:defRPr sz="1400" b="0" i="0" u="none" strike="noStrike" cap="none">
                <a:solidFill>
                  <a:schemeClr val="lt1"/>
                </a:solidFill>
                <a:latin typeface="Century Gothic"/>
                <a:ea typeface="Century Gothic"/>
                <a:cs typeface="Century Gothic"/>
                <a:sym typeface="Century Gothic"/>
              </a:defRPr>
            </a:lvl4pPr>
            <a:lvl5pPr marL="2286000" marR="0" lvl="4" indent="-320039" algn="l" rtl="0">
              <a:lnSpc>
                <a:spcPct val="100000"/>
              </a:lnSpc>
              <a:spcBef>
                <a:spcPts val="1000"/>
              </a:spcBef>
              <a:spcAft>
                <a:spcPts val="0"/>
              </a:spcAft>
              <a:buClr>
                <a:srgbClr val="86D1D8"/>
              </a:buClr>
              <a:buSzPts val="1440"/>
              <a:buFont typeface="Noto Sans Symbols"/>
              <a:buChar char="►"/>
              <a:defRPr sz="1400" b="0" i="0" u="none" strike="noStrike" cap="none">
                <a:solidFill>
                  <a:schemeClr val="lt1"/>
                </a:solidFill>
                <a:latin typeface="Century Gothic"/>
                <a:ea typeface="Century Gothic"/>
                <a:cs typeface="Century Gothic"/>
                <a:sym typeface="Century Gothic"/>
              </a:defRPr>
            </a:lvl5pPr>
            <a:lvl6pPr marL="2743200" marR="0" lvl="5" indent="-320039" algn="l" rtl="0">
              <a:lnSpc>
                <a:spcPct val="100000"/>
              </a:lnSpc>
              <a:spcBef>
                <a:spcPts val="1000"/>
              </a:spcBef>
              <a:spcAft>
                <a:spcPts val="0"/>
              </a:spcAft>
              <a:buClr>
                <a:srgbClr val="86D1D8"/>
              </a:buClr>
              <a:buSzPts val="1440"/>
              <a:buFont typeface="Noto Sans Symbols"/>
              <a:buChar char="►"/>
              <a:defRPr sz="1400" b="0" i="0" u="none" strike="noStrike" cap="none">
                <a:solidFill>
                  <a:schemeClr val="lt1"/>
                </a:solidFill>
                <a:latin typeface="Century Gothic"/>
                <a:ea typeface="Century Gothic"/>
                <a:cs typeface="Century Gothic"/>
                <a:sym typeface="Century Gothic"/>
              </a:defRPr>
            </a:lvl6pPr>
            <a:lvl7pPr marL="3200400" marR="0" lvl="6" indent="-320039" algn="l" rtl="0">
              <a:lnSpc>
                <a:spcPct val="100000"/>
              </a:lnSpc>
              <a:spcBef>
                <a:spcPts val="1000"/>
              </a:spcBef>
              <a:spcAft>
                <a:spcPts val="0"/>
              </a:spcAft>
              <a:buClr>
                <a:srgbClr val="86D1D8"/>
              </a:buClr>
              <a:buSzPts val="1440"/>
              <a:buFont typeface="Noto Sans Symbols"/>
              <a:buChar char="►"/>
              <a:defRPr sz="1400" b="0" i="0" u="none" strike="noStrike" cap="none">
                <a:solidFill>
                  <a:schemeClr val="lt1"/>
                </a:solidFill>
                <a:latin typeface="Century Gothic"/>
                <a:ea typeface="Century Gothic"/>
                <a:cs typeface="Century Gothic"/>
                <a:sym typeface="Century Gothic"/>
              </a:defRPr>
            </a:lvl7pPr>
            <a:lvl8pPr marL="3657600" marR="0" lvl="7" indent="-320040" algn="l" rtl="0">
              <a:lnSpc>
                <a:spcPct val="100000"/>
              </a:lnSpc>
              <a:spcBef>
                <a:spcPts val="1000"/>
              </a:spcBef>
              <a:spcAft>
                <a:spcPts val="0"/>
              </a:spcAft>
              <a:buClr>
                <a:srgbClr val="86D1D8"/>
              </a:buClr>
              <a:buSzPts val="1440"/>
              <a:buFont typeface="Noto Sans Symbols"/>
              <a:buChar char="►"/>
              <a:defRPr sz="1400" b="0" i="0" u="none" strike="noStrike" cap="none">
                <a:solidFill>
                  <a:schemeClr val="lt1"/>
                </a:solidFill>
                <a:latin typeface="Century Gothic"/>
                <a:ea typeface="Century Gothic"/>
                <a:cs typeface="Century Gothic"/>
                <a:sym typeface="Century Gothic"/>
              </a:defRPr>
            </a:lvl8pPr>
            <a:lvl9pPr marL="4114800" marR="0" lvl="8" indent="-320040" algn="l" rtl="0">
              <a:lnSpc>
                <a:spcPct val="100000"/>
              </a:lnSpc>
              <a:spcBef>
                <a:spcPts val="1000"/>
              </a:spcBef>
              <a:spcAft>
                <a:spcPts val="0"/>
              </a:spcAft>
              <a:buClr>
                <a:srgbClr val="86D1D8"/>
              </a:buClr>
              <a:buSzPts val="1440"/>
              <a:buFont typeface="Noto Sans Symbols"/>
              <a:buChar char="►"/>
              <a:defRPr sz="1400" b="0" i="0" u="none" strike="noStrike" cap="none">
                <a:solidFill>
                  <a:schemeClr val="lt1"/>
                </a:solidFill>
                <a:latin typeface="Century Gothic"/>
                <a:ea typeface="Century Gothic"/>
                <a:cs typeface="Century Gothic"/>
                <a:sym typeface="Century Gothic"/>
              </a:defRPr>
            </a:lvl9pPr>
          </a:lstStyle>
          <a:p>
            <a:pPr>
              <a:buClr>
                <a:schemeClr val="tx1"/>
              </a:buClr>
              <a:buFont typeface="Arial" panose="020B0604020202020204" pitchFamily="34" charset="0"/>
              <a:buChar char="•"/>
            </a:pPr>
            <a:r>
              <a:rPr lang="en-US" sz="1700" dirty="0">
                <a:solidFill>
                  <a:schemeClr val="tx1"/>
                </a:solidFill>
                <a:latin typeface="+mn-lt"/>
                <a:cs typeface="Times New Roman" panose="02020603050405020304" pitchFamily="18" charset="0"/>
              </a:rPr>
              <a:t>SOFTWARE</a:t>
            </a:r>
            <a:r>
              <a:rPr lang="en-US" sz="1700" dirty="0">
                <a:latin typeface="+mn-lt"/>
                <a:cs typeface="Times New Roman" panose="02020603050405020304" pitchFamily="18" charset="0"/>
              </a:rPr>
              <a:t> </a:t>
            </a:r>
            <a:r>
              <a:rPr lang="en-US" sz="1700" dirty="0">
                <a:solidFill>
                  <a:schemeClr val="tx1"/>
                </a:solidFill>
                <a:latin typeface="+mn-lt"/>
                <a:cs typeface="Times New Roman" panose="02020603050405020304" pitchFamily="18" charset="0"/>
              </a:rPr>
              <a:t>SPECIFICATION:</a:t>
            </a:r>
          </a:p>
          <a:p>
            <a:pPr lvl="1">
              <a:buClr>
                <a:schemeClr val="tx1"/>
              </a:buClr>
              <a:buFont typeface="Arial" panose="020B0604020202020204" pitchFamily="34" charset="0"/>
              <a:buChar char="•"/>
            </a:pPr>
            <a:r>
              <a:rPr lang="en-US" sz="1700" dirty="0">
                <a:solidFill>
                  <a:schemeClr val="tx1"/>
                </a:solidFill>
                <a:latin typeface="+mn-lt"/>
                <a:cs typeface="Times New Roman" panose="02020603050405020304" pitchFamily="18" charset="0"/>
              </a:rPr>
              <a:t> Operating system - Windows, Linux, or </a:t>
            </a:r>
            <a:r>
              <a:rPr lang="en-US" sz="1700" dirty="0" err="1">
                <a:solidFill>
                  <a:schemeClr val="tx1"/>
                </a:solidFill>
                <a:latin typeface="+mn-lt"/>
                <a:cs typeface="Times New Roman" panose="02020603050405020304" pitchFamily="18" charset="0"/>
              </a:rPr>
              <a:t>MacOS</a:t>
            </a:r>
            <a:r>
              <a:rPr lang="en-US" sz="1700" dirty="0">
                <a:solidFill>
                  <a:schemeClr val="tx1"/>
                </a:solidFill>
                <a:latin typeface="+mn-lt"/>
                <a:cs typeface="Times New Roman" panose="02020603050405020304" pitchFamily="18" charset="0"/>
              </a:rPr>
              <a:t>.</a:t>
            </a:r>
          </a:p>
          <a:p>
            <a:pPr lvl="1">
              <a:buClr>
                <a:schemeClr val="tx1"/>
              </a:buClr>
              <a:buFont typeface="Arial" panose="020B0604020202020204" pitchFamily="34" charset="0"/>
              <a:buChar char="•"/>
            </a:pPr>
            <a:r>
              <a:rPr lang="en-US" sz="1700" dirty="0">
                <a:solidFill>
                  <a:schemeClr val="tx1"/>
                </a:solidFill>
                <a:latin typeface="+mn-lt"/>
                <a:cs typeface="Times New Roman" panose="02020603050405020304" pitchFamily="18" charset="0"/>
              </a:rPr>
              <a:t>Python libraries such as – </a:t>
            </a:r>
            <a:r>
              <a:rPr lang="en-US" sz="1700" dirty="0" err="1">
                <a:solidFill>
                  <a:schemeClr val="tx1"/>
                </a:solidFill>
                <a:latin typeface="+mn-lt"/>
                <a:cs typeface="Times New Roman" panose="02020603050405020304" pitchFamily="18" charset="0"/>
              </a:rPr>
              <a:t>Scikit</a:t>
            </a:r>
            <a:r>
              <a:rPr lang="en-US" sz="1700" dirty="0">
                <a:solidFill>
                  <a:schemeClr val="tx1"/>
                </a:solidFill>
                <a:latin typeface="+mn-lt"/>
                <a:cs typeface="Times New Roman" panose="02020603050405020304" pitchFamily="18" charset="0"/>
              </a:rPr>
              <a:t>-learn, </a:t>
            </a:r>
            <a:r>
              <a:rPr lang="en-US" sz="1700" dirty="0" err="1">
                <a:solidFill>
                  <a:schemeClr val="tx1"/>
                </a:solidFill>
                <a:latin typeface="+mn-lt"/>
                <a:cs typeface="Times New Roman" panose="02020603050405020304" pitchFamily="18" charset="0"/>
              </a:rPr>
              <a:t>LightGBM</a:t>
            </a:r>
            <a:r>
              <a:rPr lang="en-US" sz="1700" dirty="0">
                <a:solidFill>
                  <a:schemeClr val="tx1"/>
                </a:solidFill>
                <a:latin typeface="+mn-lt"/>
                <a:cs typeface="Times New Roman" panose="02020603050405020304" pitchFamily="18" charset="0"/>
              </a:rPr>
              <a:t>, Pandas, </a:t>
            </a:r>
            <a:r>
              <a:rPr lang="en-US" sz="1700" dirty="0" err="1">
                <a:solidFill>
                  <a:schemeClr val="tx1"/>
                </a:solidFill>
                <a:latin typeface="+mn-lt"/>
                <a:cs typeface="Times New Roman" panose="02020603050405020304" pitchFamily="18" charset="0"/>
              </a:rPr>
              <a:t>NumPy</a:t>
            </a:r>
            <a:r>
              <a:rPr lang="en-US" sz="1700" dirty="0">
                <a:solidFill>
                  <a:schemeClr val="tx1"/>
                </a:solidFill>
                <a:latin typeface="+mn-lt"/>
                <a:cs typeface="Times New Roman" panose="02020603050405020304" pitchFamily="18" charset="0"/>
              </a:rPr>
              <a:t>, </a:t>
            </a:r>
            <a:r>
              <a:rPr lang="en-US" sz="1700" dirty="0" err="1">
                <a:solidFill>
                  <a:schemeClr val="tx1"/>
                </a:solidFill>
                <a:latin typeface="+mn-lt"/>
                <a:cs typeface="Times New Roman" panose="02020603050405020304" pitchFamily="18" charset="0"/>
              </a:rPr>
              <a:t>Matplotlib</a:t>
            </a:r>
            <a:r>
              <a:rPr lang="en-US" sz="1700" dirty="0">
                <a:solidFill>
                  <a:schemeClr val="tx1"/>
                </a:solidFill>
                <a:latin typeface="+mn-lt"/>
                <a:cs typeface="Times New Roman" panose="02020603050405020304" pitchFamily="18" charset="0"/>
              </a:rPr>
              <a:t>, Yahoo finance, Flask.</a:t>
            </a:r>
          </a:p>
          <a:p>
            <a:pPr lvl="1">
              <a:buClr>
                <a:schemeClr val="tx1"/>
              </a:buClr>
              <a:buFont typeface="Arial" panose="020B0604020202020204" pitchFamily="34" charset="0"/>
              <a:buChar char="•"/>
            </a:pPr>
            <a:r>
              <a:rPr lang="en-US" sz="1700" dirty="0">
                <a:solidFill>
                  <a:schemeClr val="tx1"/>
                </a:solidFill>
                <a:latin typeface="+mn-lt"/>
                <a:cs typeface="Times New Roman" panose="02020603050405020304" pitchFamily="18" charset="0"/>
              </a:rPr>
              <a:t> API Services - Yahoo Finance API – for real-time stock data extraction</a:t>
            </a:r>
            <a:r>
              <a:rPr lang="en-US" sz="1700" dirty="0">
                <a:latin typeface="+mn-lt"/>
                <a:cs typeface="Times New Roman" panose="02020603050405020304" pitchFamily="18" charset="0"/>
              </a:rPr>
              <a:t> </a:t>
            </a:r>
          </a:p>
          <a:p>
            <a:pPr lvl="1">
              <a:buClr>
                <a:schemeClr val="tx1"/>
              </a:buClr>
              <a:buFont typeface="Arial" panose="020B0604020202020204" pitchFamily="34" charset="0"/>
              <a:buChar char="•"/>
            </a:pPr>
            <a:r>
              <a:rPr lang="en-US" sz="1700" dirty="0">
                <a:solidFill>
                  <a:schemeClr val="tx1"/>
                </a:solidFill>
                <a:latin typeface="+mn-lt"/>
                <a:cs typeface="Times New Roman" panose="02020603050405020304" pitchFamily="18" charset="0"/>
              </a:rPr>
              <a:t>Dataset Source Used – </a:t>
            </a:r>
            <a:r>
              <a:rPr lang="en-US" sz="1700" dirty="0" err="1">
                <a:solidFill>
                  <a:schemeClr val="tx1"/>
                </a:solidFill>
                <a:latin typeface="+mn-lt"/>
                <a:cs typeface="Times New Roman" panose="02020603050405020304" pitchFamily="18" charset="0"/>
              </a:rPr>
              <a:t>Kaggle</a:t>
            </a:r>
            <a:r>
              <a:rPr lang="en-US" sz="1700" dirty="0">
                <a:solidFill>
                  <a:schemeClr val="tx1"/>
                </a:solidFill>
                <a:latin typeface="+mn-lt"/>
                <a:cs typeface="Times New Roman" panose="02020603050405020304" pitchFamily="18" charset="0"/>
              </a:rPr>
              <a:t> Books Dataset</a:t>
            </a:r>
          </a:p>
          <a:p>
            <a:pPr lvl="1">
              <a:buClr>
                <a:schemeClr val="tx1"/>
              </a:buClr>
              <a:buFont typeface="Arial" panose="020B0604020202020204" pitchFamily="34" charset="0"/>
              <a:buChar char="•"/>
            </a:pPr>
            <a:r>
              <a:rPr lang="en-US" sz="1700" dirty="0">
                <a:solidFill>
                  <a:schemeClr val="tx1"/>
                </a:solidFill>
                <a:latin typeface="+mn-lt"/>
                <a:cs typeface="Times New Roman" panose="02020603050405020304" pitchFamily="18" charset="0"/>
              </a:rPr>
              <a:t>HTML/CSS or JavaScript - for UI design.</a:t>
            </a:r>
          </a:p>
        </p:txBody>
      </p:sp>
      <p:pic>
        <p:nvPicPr>
          <p:cNvPr id="5" name="Picture 4"/>
          <p:cNvPicPr>
            <a:picLocks noChangeAspect="1"/>
          </p:cNvPicPr>
          <p:nvPr/>
        </p:nvPicPr>
        <p:blipFill>
          <a:blip r:embed="rId2"/>
          <a:stretch>
            <a:fillRect/>
          </a:stretch>
        </p:blipFill>
        <p:spPr>
          <a:xfrm>
            <a:off x="213314" y="97491"/>
            <a:ext cx="1042181" cy="1030270"/>
          </a:xfrm>
          <a:prstGeom prst="rect">
            <a:avLst/>
          </a:prstGeom>
        </p:spPr>
      </p:pic>
      <p:pic>
        <p:nvPicPr>
          <p:cNvPr id="7" name="Picture 6"/>
          <p:cNvPicPr>
            <a:picLocks noChangeAspect="1"/>
          </p:cNvPicPr>
          <p:nvPr/>
        </p:nvPicPr>
        <p:blipFill>
          <a:blip r:embed="rId3"/>
          <a:stretch>
            <a:fillRect/>
          </a:stretch>
        </p:blipFill>
        <p:spPr>
          <a:xfrm>
            <a:off x="10716719" y="123583"/>
            <a:ext cx="1048562" cy="1004178"/>
          </a:xfrm>
          <a:prstGeom prst="rect">
            <a:avLst/>
          </a:prstGeom>
        </p:spPr>
      </p:pic>
    </p:spTree>
    <p:extLst>
      <p:ext uri="{BB962C8B-B14F-4D97-AF65-F5344CB8AC3E}">
        <p14:creationId xmlns:p14="http://schemas.microsoft.com/office/powerpoint/2010/main" val="3762557412"/>
      </p:ext>
    </p:extLst>
  </p:cSld>
  <p:clrMapOvr>
    <a:masterClrMapping/>
  </p:clrMapOvr>
</p:sld>
</file>

<file path=ppt/theme/theme1.xml><?xml version="1.0" encoding="utf-8"?>
<a:theme xmlns:a="http://schemas.openxmlformats.org/drawingml/2006/main" name="Ion">
  <a:themeElements>
    <a:clrScheme name="Ion">
      <a:dk1>
        <a:srgbClr val="000000"/>
      </a:dk1>
      <a:lt1>
        <a:srgbClr val="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Arial-Times New Roman">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panose="02020603050405020304"/>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1951</TotalTime>
  <Words>1754</Words>
  <Application>Microsoft Office PowerPoint</Application>
  <PresentationFormat>Widescreen</PresentationFormat>
  <Paragraphs>191</Paragraphs>
  <Slides>23</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23</vt:i4>
      </vt:variant>
    </vt:vector>
  </HeadingPairs>
  <TitlesOfParts>
    <vt:vector size="30" baseType="lpstr">
      <vt:lpstr>Noto Sans Symbols</vt:lpstr>
      <vt:lpstr>Wingdings</vt:lpstr>
      <vt:lpstr>Times New Roman</vt:lpstr>
      <vt:lpstr>Arial</vt:lpstr>
      <vt:lpstr>Calibri</vt:lpstr>
      <vt:lpstr>Century Gothic</vt:lpstr>
      <vt:lpstr>Ion</vt:lpstr>
      <vt:lpstr>K.RAMAKRISHNAN COLLEGE OF TECHNOLOGY (AUTONOMOUS), TRICHY </vt:lpstr>
      <vt:lpstr>OBJECTIVE</vt:lpstr>
      <vt:lpstr>                EXISTING SYSTEM</vt:lpstr>
      <vt:lpstr>             PROPOSED SYSTEM</vt:lpstr>
      <vt:lpstr>LITERATURE SURVEY</vt:lpstr>
      <vt:lpstr>LITERATURE SURVEY</vt:lpstr>
      <vt:lpstr>               LITERATURE SURVEY</vt:lpstr>
      <vt:lpstr>ARCHITECTURE DIAGRAM</vt:lpstr>
      <vt:lpstr>SYSTEM SPECIFICATION</vt:lpstr>
      <vt:lpstr>                          MODULES</vt:lpstr>
      <vt:lpstr>INSTALLATION AND SETUP MODULE</vt:lpstr>
      <vt:lpstr>PowerPoint Presentation</vt:lpstr>
      <vt:lpstr>PowerPoint Presentation</vt:lpstr>
      <vt:lpstr>PowerPoint Presentation</vt:lpstr>
      <vt:lpstr>PowerPoint Presentation</vt:lpstr>
      <vt:lpstr>ADVANTAGES </vt:lpstr>
      <vt:lpstr>APPLICATION</vt:lpstr>
      <vt:lpstr>           CONCLUSION</vt:lpstr>
      <vt:lpstr>                       REFERENCE</vt:lpstr>
      <vt:lpstr>                         REFERENCE</vt:lpstr>
      <vt:lpstr>                        SCREENSHOTS</vt:lpstr>
      <vt:lpstr>                        SCREENSHOTS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BATCH 4</dc:title>
  <dc:creator>Rahini</dc:creator>
  <cp:lastModifiedBy>THINESH .M</cp:lastModifiedBy>
  <cp:revision>115</cp:revision>
  <dcterms:created xsi:type="dcterms:W3CDTF">2024-02-06T09:37:00Z</dcterms:created>
  <dcterms:modified xsi:type="dcterms:W3CDTF">2025-05-13T06:18:13Z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49F7CAB07F0746DF982BF93406825009_12</vt:lpwstr>
  </property>
  <property fmtid="{D5CDD505-2E9C-101B-9397-08002B2CF9AE}" pid="3" name="KSOProductBuildVer">
    <vt:lpwstr>1033-12.2.0.13431</vt:lpwstr>
  </property>
</Properties>
</file>