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7BE2C-DC5E-4BCB-9EBD-65EC54A1ED34}" v="2" dt="2022-08-29T05:42:16.720"/>
    <p1510:client id="{503B30A4-C092-4E9D-988A-CE9269B67D45}" v="179" dt="2022-11-11T09:16:46.041"/>
    <p1510:client id="{64D06672-862E-46F9-BB1D-C2397E2F9443}" v="6" dt="2022-11-11T09:28:35.923"/>
    <p1510:client id="{86051E34-2B1E-4548-9655-38C3E159AEEE}" v="112" dt="2022-08-29T06:11:13.061"/>
    <p1510:client id="{E0C3C969-9463-4040-B6C0-A91F2E1FA74C}" v="3" dt="2022-08-29T06:12:44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kar Chaudhary" userId="S::upkar.chaudhary@hexaviewtech.com::842c228a-555c-43a5-b949-f8463982e9a8" providerId="AD" clId="Web-{64D06672-862E-46F9-BB1D-C2397E2F9443}"/>
    <pc:docChg chg="modSld">
      <pc:chgData name="Upkar Chaudhary" userId="S::upkar.chaudhary@hexaviewtech.com::842c228a-555c-43a5-b949-f8463982e9a8" providerId="AD" clId="Web-{64D06672-862E-46F9-BB1D-C2397E2F9443}" dt="2022-11-11T09:28:35.923" v="71"/>
      <pc:docMkLst>
        <pc:docMk/>
      </pc:docMkLst>
      <pc:sldChg chg="modSp">
        <pc:chgData name="Upkar Chaudhary" userId="S::upkar.chaudhary@hexaviewtech.com::842c228a-555c-43a5-b949-f8463982e9a8" providerId="AD" clId="Web-{64D06672-862E-46F9-BB1D-C2397E2F9443}" dt="2022-11-11T09:24:59.182" v="0" actId="20577"/>
        <pc:sldMkLst>
          <pc:docMk/>
          <pc:sldMk cId="4150697266" sldId="261"/>
        </pc:sldMkLst>
        <pc:spChg chg="mod">
          <ac:chgData name="Upkar Chaudhary" userId="S::upkar.chaudhary@hexaviewtech.com::842c228a-555c-43a5-b949-f8463982e9a8" providerId="AD" clId="Web-{64D06672-862E-46F9-BB1D-C2397E2F9443}" dt="2022-11-11T09:24:59.182" v="0" actId="20577"/>
          <ac:spMkLst>
            <pc:docMk/>
            <pc:sldMk cId="4150697266" sldId="261"/>
            <ac:spMk id="7" creationId="{50CB1443-F5E2-DCCB-AEAA-9974A1BA693D}"/>
          </ac:spMkLst>
        </pc:spChg>
      </pc:sldChg>
      <pc:sldChg chg="modSp">
        <pc:chgData name="Upkar Chaudhary" userId="S::upkar.chaudhary@hexaviewtech.com::842c228a-555c-43a5-b949-f8463982e9a8" providerId="AD" clId="Web-{64D06672-862E-46F9-BB1D-C2397E2F9443}" dt="2022-11-11T09:26:16.575" v="67" actId="20577"/>
        <pc:sldMkLst>
          <pc:docMk/>
          <pc:sldMk cId="76477665" sldId="262"/>
        </pc:sldMkLst>
        <pc:graphicFrameChg chg="modGraphic">
          <ac:chgData name="Upkar Chaudhary" userId="S::upkar.chaudhary@hexaviewtech.com::842c228a-555c-43a5-b949-f8463982e9a8" providerId="AD" clId="Web-{64D06672-862E-46F9-BB1D-C2397E2F9443}" dt="2022-11-11T09:26:16.575" v="67" actId="20577"/>
          <ac:graphicFrameMkLst>
            <pc:docMk/>
            <pc:sldMk cId="76477665" sldId="262"/>
            <ac:graphicFrameMk id="4" creationId="{7285B6E9-E9D6-B9FB-8C5B-E8CFC033A91C}"/>
          </ac:graphicFrameMkLst>
        </pc:graphicFrameChg>
      </pc:sldChg>
      <pc:sldChg chg="addSp delSp modSp mod setBg">
        <pc:chgData name="Upkar Chaudhary" userId="S::upkar.chaudhary@hexaviewtech.com::842c228a-555c-43a5-b949-f8463982e9a8" providerId="AD" clId="Web-{64D06672-862E-46F9-BB1D-C2397E2F9443}" dt="2022-11-11T09:28:35.923" v="71"/>
        <pc:sldMkLst>
          <pc:docMk/>
          <pc:sldMk cId="2562008697" sldId="264"/>
        </pc:sldMkLst>
        <pc:spChg chg="mod ord">
          <ac:chgData name="Upkar Chaudhary" userId="S::upkar.chaudhary@hexaviewtech.com::842c228a-555c-43a5-b949-f8463982e9a8" providerId="AD" clId="Web-{64D06672-862E-46F9-BB1D-C2397E2F9443}" dt="2022-11-11T09:28:35.923" v="71"/>
          <ac:spMkLst>
            <pc:docMk/>
            <pc:sldMk cId="2562008697" sldId="264"/>
            <ac:spMk id="2" creationId="{2DCA02BD-CB30-D66B-9455-F54D1484AF09}"/>
          </ac:spMkLst>
        </pc:spChg>
        <pc:spChg chg="add del mod">
          <ac:chgData name="Upkar Chaudhary" userId="S::upkar.chaudhary@hexaviewtech.com::842c228a-555c-43a5-b949-f8463982e9a8" providerId="AD" clId="Web-{64D06672-862E-46F9-BB1D-C2397E2F9443}" dt="2022-11-11T09:28:21.250" v="69"/>
          <ac:spMkLst>
            <pc:docMk/>
            <pc:sldMk cId="2562008697" sldId="264"/>
            <ac:spMk id="5" creationId="{5ABE6012-F606-B780-D0AF-461F03E4B20C}"/>
          </ac:spMkLst>
        </pc:spChg>
        <pc:spChg chg="add del">
          <ac:chgData name="Upkar Chaudhary" userId="S::upkar.chaudhary@hexaviewtech.com::842c228a-555c-43a5-b949-f8463982e9a8" providerId="AD" clId="Web-{64D06672-862E-46F9-BB1D-C2397E2F9443}" dt="2022-11-11T09:28:35.923" v="71"/>
          <ac:spMkLst>
            <pc:docMk/>
            <pc:sldMk cId="2562008697" sldId="264"/>
            <ac:spMk id="11" creationId="{37C89E4B-3C9F-44B9-8B86-D9E3D112D8EC}"/>
          </ac:spMkLst>
        </pc:spChg>
        <pc:picChg chg="del">
          <ac:chgData name="Upkar Chaudhary" userId="S::upkar.chaudhary@hexaviewtech.com::842c228a-555c-43a5-b949-f8463982e9a8" providerId="AD" clId="Web-{64D06672-862E-46F9-BB1D-C2397E2F9443}" dt="2022-11-11T09:27:02.373" v="68"/>
          <ac:picMkLst>
            <pc:docMk/>
            <pc:sldMk cId="2562008697" sldId="264"/>
            <ac:picMk id="4" creationId="{51B392C6-DBC1-FE6A-1458-C6043B8216E6}"/>
          </ac:picMkLst>
        </pc:picChg>
        <pc:picChg chg="add mod ord">
          <ac:chgData name="Upkar Chaudhary" userId="S::upkar.chaudhary@hexaviewtech.com::842c228a-555c-43a5-b949-f8463982e9a8" providerId="AD" clId="Web-{64D06672-862E-46F9-BB1D-C2397E2F9443}" dt="2022-11-11T09:28:35.923" v="71"/>
          <ac:picMkLst>
            <pc:docMk/>
            <pc:sldMk cId="2562008697" sldId="264"/>
            <ac:picMk id="6" creationId="{AC83FFC0-4542-2831-8E66-CF618B5C283F}"/>
          </ac:picMkLst>
        </pc:picChg>
        <pc:cxnChg chg="add del">
          <ac:chgData name="Upkar Chaudhary" userId="S::upkar.chaudhary@hexaviewtech.com::842c228a-555c-43a5-b949-f8463982e9a8" providerId="AD" clId="Web-{64D06672-862E-46F9-BB1D-C2397E2F9443}" dt="2022-11-11T09:28:35.923" v="71"/>
          <ac:cxnSpMkLst>
            <pc:docMk/>
            <pc:sldMk cId="2562008697" sldId="264"/>
            <ac:cxnSpMk id="13" creationId="{AA2EAA10-076F-46BD-8F0F-B9A2FB77A85C}"/>
          </ac:cxnSpMkLst>
        </pc:cxnChg>
        <pc:cxnChg chg="add del">
          <ac:chgData name="Upkar Chaudhary" userId="S::upkar.chaudhary@hexaviewtech.com::842c228a-555c-43a5-b949-f8463982e9a8" providerId="AD" clId="Web-{64D06672-862E-46F9-BB1D-C2397E2F9443}" dt="2022-11-11T09:28:35.923" v="71"/>
          <ac:cxnSpMkLst>
            <pc:docMk/>
            <pc:sldMk cId="2562008697" sldId="264"/>
            <ac:cxnSpMk id="15" creationId="{D891E407-403B-4764-86C9-33A56D3BCAA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87A2D-C372-49AE-891A-04CED3094D6B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95B917A-CE17-4F6E-9A98-E66A888A6584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Phase 1</a:t>
          </a:r>
          <a:endParaRPr lang="en-GB" dirty="0"/>
        </a:p>
      </dgm:t>
    </dgm:pt>
    <dgm:pt modelId="{206424C5-8A9D-4902-A857-0D049659D1B3}" type="parTrans" cxnId="{98A16196-08DB-4E2E-8BEB-991975929FCD}">
      <dgm:prSet/>
      <dgm:spPr/>
      <dgm:t>
        <a:bodyPr/>
        <a:lstStyle/>
        <a:p>
          <a:endParaRPr lang="en-GB"/>
        </a:p>
      </dgm:t>
    </dgm:pt>
    <dgm:pt modelId="{BC9F1D28-C05C-45D9-BF88-F88308C385E0}" type="sibTrans" cxnId="{98A16196-08DB-4E2E-8BEB-991975929FCD}">
      <dgm:prSet/>
      <dgm:spPr/>
      <dgm:t>
        <a:bodyPr/>
        <a:lstStyle/>
        <a:p>
          <a:endParaRPr lang="en-GB"/>
        </a:p>
      </dgm:t>
    </dgm:pt>
    <dgm:pt modelId="{5F3DC430-EDF7-4511-9ADA-78BD9A184FB2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We are here.</a:t>
          </a:r>
          <a:endParaRPr lang="en-GB" dirty="0"/>
        </a:p>
      </dgm:t>
    </dgm:pt>
    <dgm:pt modelId="{E0D719E8-9D02-42CF-A278-A8553F866D4F}" type="parTrans" cxnId="{DDD06127-6715-4BC3-B964-ED883A155A6F}">
      <dgm:prSet/>
      <dgm:spPr/>
      <dgm:t>
        <a:bodyPr/>
        <a:lstStyle/>
        <a:p>
          <a:endParaRPr lang="en-GB"/>
        </a:p>
      </dgm:t>
    </dgm:pt>
    <dgm:pt modelId="{EB76D4B0-D9F6-40F1-B0C7-A2AAF01EACE7}" type="sibTrans" cxnId="{DDD06127-6715-4BC3-B964-ED883A155A6F}">
      <dgm:prSet/>
      <dgm:spPr/>
      <dgm:t>
        <a:bodyPr/>
        <a:lstStyle/>
        <a:p>
          <a:endParaRPr lang="en-GB"/>
        </a:p>
      </dgm:t>
    </dgm:pt>
    <dgm:pt modelId="{F03CC23C-BC1B-4469-8475-1BA29128B6A4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Organized the files according to months and years.</a:t>
          </a:r>
          <a:endParaRPr lang="en-GB" dirty="0"/>
        </a:p>
      </dgm:t>
    </dgm:pt>
    <dgm:pt modelId="{A6715235-9309-480E-A37C-3D38B8D5685A}" type="parTrans" cxnId="{CE9F2770-F1C8-40F6-BD4F-BD846D95A17A}">
      <dgm:prSet/>
      <dgm:spPr/>
      <dgm:t>
        <a:bodyPr/>
        <a:lstStyle/>
        <a:p>
          <a:endParaRPr lang="en-GB"/>
        </a:p>
      </dgm:t>
    </dgm:pt>
    <dgm:pt modelId="{914A8579-BFE9-4F29-9483-18E29872C6DA}" type="sibTrans" cxnId="{CE9F2770-F1C8-40F6-BD4F-BD846D95A17A}">
      <dgm:prSet/>
      <dgm:spPr/>
      <dgm:t>
        <a:bodyPr/>
        <a:lstStyle/>
        <a:p>
          <a:endParaRPr lang="en-GB"/>
        </a:p>
      </dgm:t>
    </dgm:pt>
    <dgm:pt modelId="{9CCBF113-A077-43DC-B3E5-62C3208787B6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Phase 2</a:t>
          </a:r>
          <a:endParaRPr lang="en-GB" dirty="0"/>
        </a:p>
      </dgm:t>
    </dgm:pt>
    <dgm:pt modelId="{36A46802-5B43-4AF6-B0C4-5038A32A0522}" type="parTrans" cxnId="{C4E976CD-9486-400D-8D80-E9A1F3CB888A}">
      <dgm:prSet/>
      <dgm:spPr/>
      <dgm:t>
        <a:bodyPr/>
        <a:lstStyle/>
        <a:p>
          <a:endParaRPr lang="en-GB"/>
        </a:p>
      </dgm:t>
    </dgm:pt>
    <dgm:pt modelId="{91146DA2-5F31-4D0B-95B6-8212E5F4D5A3}" type="sibTrans" cxnId="{C4E976CD-9486-400D-8D80-E9A1F3CB888A}">
      <dgm:prSet/>
      <dgm:spPr/>
      <dgm:t>
        <a:bodyPr/>
        <a:lstStyle/>
        <a:p>
          <a:endParaRPr lang="en-GB"/>
        </a:p>
      </dgm:t>
    </dgm:pt>
    <dgm:pt modelId="{F9BF17FE-DDB5-4B10-9067-03E172D6923A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Will</a:t>
          </a:r>
          <a:r>
            <a:rPr lang="en-GB" dirty="0"/>
            <a:t> organize </a:t>
          </a:r>
          <a:r>
            <a:rPr lang="en-GB" dirty="0">
              <a:latin typeface="Calibri Light" panose="020F0302020204030204"/>
            </a:rPr>
            <a:t>the files</a:t>
          </a:r>
          <a:r>
            <a:rPr lang="en-GB" dirty="0"/>
            <a:t> by </a:t>
          </a:r>
          <a:r>
            <a:rPr lang="en-GB" dirty="0">
              <a:latin typeface="Calibri Light" panose="020F0302020204030204"/>
            </a:rPr>
            <a:t>keyword.</a:t>
          </a:r>
          <a:endParaRPr lang="en-GB" dirty="0"/>
        </a:p>
      </dgm:t>
    </dgm:pt>
    <dgm:pt modelId="{0C4D84FE-4CC7-481D-A6BA-C3EDFA3D68CD}" type="parTrans" cxnId="{77C3C289-2879-43EF-85CB-419E25B6C9A6}">
      <dgm:prSet/>
      <dgm:spPr/>
      <dgm:t>
        <a:bodyPr/>
        <a:lstStyle/>
        <a:p>
          <a:endParaRPr lang="en-GB"/>
        </a:p>
      </dgm:t>
    </dgm:pt>
    <dgm:pt modelId="{8171B1E1-6E72-435C-B16C-9EBBF7C327E8}" type="sibTrans" cxnId="{77C3C289-2879-43EF-85CB-419E25B6C9A6}">
      <dgm:prSet/>
      <dgm:spPr/>
      <dgm:t>
        <a:bodyPr/>
        <a:lstStyle/>
        <a:p>
          <a:endParaRPr lang="en-GB"/>
        </a:p>
      </dgm:t>
    </dgm:pt>
    <dgm:pt modelId="{12FCA1E2-84CA-46D9-A30A-984814DC7E13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Phase 3</a:t>
          </a:r>
          <a:endParaRPr lang="en-GB" dirty="0"/>
        </a:p>
      </dgm:t>
    </dgm:pt>
    <dgm:pt modelId="{8E177EDB-73AA-4ADE-8AD6-16171EDDB2BA}" type="parTrans" cxnId="{0612340D-8B8D-415E-A3CC-C1F388911C03}">
      <dgm:prSet/>
      <dgm:spPr/>
      <dgm:t>
        <a:bodyPr/>
        <a:lstStyle/>
        <a:p>
          <a:endParaRPr lang="en-GB"/>
        </a:p>
      </dgm:t>
    </dgm:pt>
    <dgm:pt modelId="{0818A6AA-A3DF-43A0-862B-76A3F529A039}" type="sibTrans" cxnId="{0612340D-8B8D-415E-A3CC-C1F388911C03}">
      <dgm:prSet/>
      <dgm:spPr/>
      <dgm:t>
        <a:bodyPr/>
        <a:lstStyle/>
        <a:p>
          <a:endParaRPr lang="en-GB"/>
        </a:p>
      </dgm:t>
    </dgm:pt>
    <dgm:pt modelId="{153F5FC5-39FD-4720-8577-FECC92AE563F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De-duplicate</a:t>
          </a:r>
          <a:r>
            <a:rPr lang="en-GB" dirty="0"/>
            <a:t> </a:t>
          </a:r>
          <a:r>
            <a:rPr lang="en-GB" dirty="0">
              <a:latin typeface="Calibri Light" panose="020F0302020204030204"/>
            </a:rPr>
            <a:t>files from multiple locations.</a:t>
          </a:r>
          <a:endParaRPr lang="en-GB" dirty="0"/>
        </a:p>
      </dgm:t>
    </dgm:pt>
    <dgm:pt modelId="{A5EBAAB5-D137-4186-8530-1B7D0FAF4281}" type="parTrans" cxnId="{592113A2-581B-4A7A-801C-360C2F807D99}">
      <dgm:prSet/>
      <dgm:spPr/>
      <dgm:t>
        <a:bodyPr/>
        <a:lstStyle/>
        <a:p>
          <a:endParaRPr lang="en-GB"/>
        </a:p>
      </dgm:t>
    </dgm:pt>
    <dgm:pt modelId="{D3CED4FA-92E1-4CBB-AEDC-27579C4848BA}" type="sibTrans" cxnId="{592113A2-581B-4A7A-801C-360C2F807D99}">
      <dgm:prSet/>
      <dgm:spPr/>
      <dgm:t>
        <a:bodyPr/>
        <a:lstStyle/>
        <a:p>
          <a:endParaRPr lang="en-GB"/>
        </a:p>
      </dgm:t>
    </dgm:pt>
    <dgm:pt modelId="{E33FEA4E-2E17-4C0E-8FE7-E831B4799E3A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Will organize by file types.</a:t>
          </a:r>
        </a:p>
      </dgm:t>
    </dgm:pt>
    <dgm:pt modelId="{0D5D0525-6246-47CB-88BE-D508A8503310}" type="parTrans" cxnId="{67145602-632E-4222-9615-C3FA26A2E2EA}">
      <dgm:prSet/>
      <dgm:spPr/>
    </dgm:pt>
    <dgm:pt modelId="{E8DDA079-7AAD-46A7-A92E-5756E5DB7377}" type="sibTrans" cxnId="{67145602-632E-4222-9615-C3FA26A2E2EA}">
      <dgm:prSet/>
      <dgm:spPr/>
    </dgm:pt>
    <dgm:pt modelId="{A15A3176-4F74-4F25-B44F-FF2FC212089C}" type="pres">
      <dgm:prSet presAssocID="{54A87A2D-C372-49AE-891A-04CED3094D6B}" presName="linearFlow" presStyleCnt="0">
        <dgm:presLayoutVars>
          <dgm:dir/>
          <dgm:animLvl val="lvl"/>
          <dgm:resizeHandles val="exact"/>
        </dgm:presLayoutVars>
      </dgm:prSet>
      <dgm:spPr/>
    </dgm:pt>
    <dgm:pt modelId="{A469E051-B52D-4ED3-9066-49FA55D2EEAD}" type="pres">
      <dgm:prSet presAssocID="{A95B917A-CE17-4F6E-9A98-E66A888A6584}" presName="composite" presStyleCnt="0"/>
      <dgm:spPr/>
    </dgm:pt>
    <dgm:pt modelId="{CE3A7553-49C5-45B7-BD39-EDA132361C49}" type="pres">
      <dgm:prSet presAssocID="{A95B917A-CE17-4F6E-9A98-E66A888A658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D2316D0-8CC3-4ECD-90AA-630D1BAE6D9A}" type="pres">
      <dgm:prSet presAssocID="{A95B917A-CE17-4F6E-9A98-E66A888A6584}" presName="descendantText" presStyleLbl="alignAcc1" presStyleIdx="0" presStyleCnt="3">
        <dgm:presLayoutVars>
          <dgm:bulletEnabled val="1"/>
        </dgm:presLayoutVars>
      </dgm:prSet>
      <dgm:spPr/>
    </dgm:pt>
    <dgm:pt modelId="{C0150DB7-96D3-4172-B373-C48EDB83B445}" type="pres">
      <dgm:prSet presAssocID="{BC9F1D28-C05C-45D9-BF88-F88308C385E0}" presName="sp" presStyleCnt="0"/>
      <dgm:spPr/>
    </dgm:pt>
    <dgm:pt modelId="{0B1FF315-76C3-484B-B5B1-1AA17CF345F8}" type="pres">
      <dgm:prSet presAssocID="{9CCBF113-A077-43DC-B3E5-62C3208787B6}" presName="composite" presStyleCnt="0"/>
      <dgm:spPr/>
    </dgm:pt>
    <dgm:pt modelId="{7EF4568F-6E4F-47D0-AA36-AB7B32560A11}" type="pres">
      <dgm:prSet presAssocID="{9CCBF113-A077-43DC-B3E5-62C3208787B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C8C0A61-C986-40BD-AD6F-6E60F2A1BD0E}" type="pres">
      <dgm:prSet presAssocID="{9CCBF113-A077-43DC-B3E5-62C3208787B6}" presName="descendantText" presStyleLbl="alignAcc1" presStyleIdx="1" presStyleCnt="3">
        <dgm:presLayoutVars>
          <dgm:bulletEnabled val="1"/>
        </dgm:presLayoutVars>
      </dgm:prSet>
      <dgm:spPr/>
    </dgm:pt>
    <dgm:pt modelId="{3FE89EDF-F056-4624-A9F1-7A7EF4171029}" type="pres">
      <dgm:prSet presAssocID="{91146DA2-5F31-4D0B-95B6-8212E5F4D5A3}" presName="sp" presStyleCnt="0"/>
      <dgm:spPr/>
    </dgm:pt>
    <dgm:pt modelId="{D9276812-11A2-4022-A0D9-A2922717E8C0}" type="pres">
      <dgm:prSet presAssocID="{12FCA1E2-84CA-46D9-A30A-984814DC7E13}" presName="composite" presStyleCnt="0"/>
      <dgm:spPr/>
    </dgm:pt>
    <dgm:pt modelId="{FE81EE25-4D91-408D-962E-12D09858E0BD}" type="pres">
      <dgm:prSet presAssocID="{12FCA1E2-84CA-46D9-A30A-984814DC7E1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06F4062-7EBD-4A1F-A59C-365A2EB50786}" type="pres">
      <dgm:prSet presAssocID="{12FCA1E2-84CA-46D9-A30A-984814DC7E1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A128D00-456D-4C06-9C4A-BFCD649A1207}" type="presOf" srcId="{153F5FC5-39FD-4720-8577-FECC92AE563F}" destId="{A06F4062-7EBD-4A1F-A59C-365A2EB50786}" srcOrd="0" destOrd="0" presId="urn:microsoft.com/office/officeart/2005/8/layout/chevron2"/>
    <dgm:cxn modelId="{67145602-632E-4222-9615-C3FA26A2E2EA}" srcId="{9CCBF113-A077-43DC-B3E5-62C3208787B6}" destId="{E33FEA4E-2E17-4C0E-8FE7-E831B4799E3A}" srcOrd="1" destOrd="0" parTransId="{0D5D0525-6246-47CB-88BE-D508A8503310}" sibTransId="{E8DDA079-7AAD-46A7-A92E-5756E5DB7377}"/>
    <dgm:cxn modelId="{FA6DD706-34B7-4C73-A18B-28AA57C2DF68}" type="presOf" srcId="{9CCBF113-A077-43DC-B3E5-62C3208787B6}" destId="{7EF4568F-6E4F-47D0-AA36-AB7B32560A11}" srcOrd="0" destOrd="0" presId="urn:microsoft.com/office/officeart/2005/8/layout/chevron2"/>
    <dgm:cxn modelId="{0612340D-8B8D-415E-A3CC-C1F388911C03}" srcId="{54A87A2D-C372-49AE-891A-04CED3094D6B}" destId="{12FCA1E2-84CA-46D9-A30A-984814DC7E13}" srcOrd="2" destOrd="0" parTransId="{8E177EDB-73AA-4ADE-8AD6-16171EDDB2BA}" sibTransId="{0818A6AA-A3DF-43A0-862B-76A3F529A039}"/>
    <dgm:cxn modelId="{DDD06127-6715-4BC3-B964-ED883A155A6F}" srcId="{A95B917A-CE17-4F6E-9A98-E66A888A6584}" destId="{5F3DC430-EDF7-4511-9ADA-78BD9A184FB2}" srcOrd="0" destOrd="0" parTransId="{E0D719E8-9D02-42CF-A278-A8553F866D4F}" sibTransId="{EB76D4B0-D9F6-40F1-B0C7-A2AAF01EACE7}"/>
    <dgm:cxn modelId="{74C81C32-DC87-4AE5-9907-EF93908FA621}" type="presOf" srcId="{12FCA1E2-84CA-46D9-A30A-984814DC7E13}" destId="{FE81EE25-4D91-408D-962E-12D09858E0BD}" srcOrd="0" destOrd="0" presId="urn:microsoft.com/office/officeart/2005/8/layout/chevron2"/>
    <dgm:cxn modelId="{CC938245-21F1-43A4-BA2E-1EC996F6C83D}" type="presOf" srcId="{E33FEA4E-2E17-4C0E-8FE7-E831B4799E3A}" destId="{2C8C0A61-C986-40BD-AD6F-6E60F2A1BD0E}" srcOrd="0" destOrd="1" presId="urn:microsoft.com/office/officeart/2005/8/layout/chevron2"/>
    <dgm:cxn modelId="{CE9F2770-F1C8-40F6-BD4F-BD846D95A17A}" srcId="{A95B917A-CE17-4F6E-9A98-E66A888A6584}" destId="{F03CC23C-BC1B-4469-8475-1BA29128B6A4}" srcOrd="1" destOrd="0" parTransId="{A6715235-9309-480E-A37C-3D38B8D5685A}" sibTransId="{914A8579-BFE9-4F29-9483-18E29872C6DA}"/>
    <dgm:cxn modelId="{77C3C289-2879-43EF-85CB-419E25B6C9A6}" srcId="{9CCBF113-A077-43DC-B3E5-62C3208787B6}" destId="{F9BF17FE-DDB5-4B10-9067-03E172D6923A}" srcOrd="0" destOrd="0" parTransId="{0C4D84FE-4CC7-481D-A6BA-C3EDFA3D68CD}" sibTransId="{8171B1E1-6E72-435C-B16C-9EBBF7C327E8}"/>
    <dgm:cxn modelId="{98A16196-08DB-4E2E-8BEB-991975929FCD}" srcId="{54A87A2D-C372-49AE-891A-04CED3094D6B}" destId="{A95B917A-CE17-4F6E-9A98-E66A888A6584}" srcOrd="0" destOrd="0" parTransId="{206424C5-8A9D-4902-A857-0D049659D1B3}" sibTransId="{BC9F1D28-C05C-45D9-BF88-F88308C385E0}"/>
    <dgm:cxn modelId="{592113A2-581B-4A7A-801C-360C2F807D99}" srcId="{12FCA1E2-84CA-46D9-A30A-984814DC7E13}" destId="{153F5FC5-39FD-4720-8577-FECC92AE563F}" srcOrd="0" destOrd="0" parTransId="{A5EBAAB5-D137-4186-8530-1B7D0FAF4281}" sibTransId="{D3CED4FA-92E1-4CBB-AEDC-27579C4848BA}"/>
    <dgm:cxn modelId="{2FCA67B4-3FE8-493A-8DB2-70C241A15E60}" type="presOf" srcId="{A95B917A-CE17-4F6E-9A98-E66A888A6584}" destId="{CE3A7553-49C5-45B7-BD39-EDA132361C49}" srcOrd="0" destOrd="0" presId="urn:microsoft.com/office/officeart/2005/8/layout/chevron2"/>
    <dgm:cxn modelId="{C1D087BE-AE89-4971-ACFA-CE0090D40117}" type="presOf" srcId="{54A87A2D-C372-49AE-891A-04CED3094D6B}" destId="{A15A3176-4F74-4F25-B44F-FF2FC212089C}" srcOrd="0" destOrd="0" presId="urn:microsoft.com/office/officeart/2005/8/layout/chevron2"/>
    <dgm:cxn modelId="{35C61DC4-2AB3-4E82-A2EA-F2B6F332D17A}" type="presOf" srcId="{F9BF17FE-DDB5-4B10-9067-03E172D6923A}" destId="{2C8C0A61-C986-40BD-AD6F-6E60F2A1BD0E}" srcOrd="0" destOrd="0" presId="urn:microsoft.com/office/officeart/2005/8/layout/chevron2"/>
    <dgm:cxn modelId="{5E82B6CB-E63F-429B-9F9D-26A3EC8A3FF4}" type="presOf" srcId="{5F3DC430-EDF7-4511-9ADA-78BD9A184FB2}" destId="{ED2316D0-8CC3-4ECD-90AA-630D1BAE6D9A}" srcOrd="0" destOrd="0" presId="urn:microsoft.com/office/officeart/2005/8/layout/chevron2"/>
    <dgm:cxn modelId="{C4E976CD-9486-400D-8D80-E9A1F3CB888A}" srcId="{54A87A2D-C372-49AE-891A-04CED3094D6B}" destId="{9CCBF113-A077-43DC-B3E5-62C3208787B6}" srcOrd="1" destOrd="0" parTransId="{36A46802-5B43-4AF6-B0C4-5038A32A0522}" sibTransId="{91146DA2-5F31-4D0B-95B6-8212E5F4D5A3}"/>
    <dgm:cxn modelId="{DDBF26EA-CFDA-41D6-A634-6A8EA96E8735}" type="presOf" srcId="{F03CC23C-BC1B-4469-8475-1BA29128B6A4}" destId="{ED2316D0-8CC3-4ECD-90AA-630D1BAE6D9A}" srcOrd="0" destOrd="1" presId="urn:microsoft.com/office/officeart/2005/8/layout/chevron2"/>
    <dgm:cxn modelId="{FA6091BC-88A6-4E10-B6B7-280C5D9C9C5A}" type="presParOf" srcId="{A15A3176-4F74-4F25-B44F-FF2FC212089C}" destId="{A469E051-B52D-4ED3-9066-49FA55D2EEAD}" srcOrd="0" destOrd="0" presId="urn:microsoft.com/office/officeart/2005/8/layout/chevron2"/>
    <dgm:cxn modelId="{9C9E1510-023C-4EEF-8EB3-17789296B015}" type="presParOf" srcId="{A469E051-B52D-4ED3-9066-49FA55D2EEAD}" destId="{CE3A7553-49C5-45B7-BD39-EDA132361C49}" srcOrd="0" destOrd="0" presId="urn:microsoft.com/office/officeart/2005/8/layout/chevron2"/>
    <dgm:cxn modelId="{19003BC4-4C08-47ED-B2AD-9BF8520F2B1F}" type="presParOf" srcId="{A469E051-B52D-4ED3-9066-49FA55D2EEAD}" destId="{ED2316D0-8CC3-4ECD-90AA-630D1BAE6D9A}" srcOrd="1" destOrd="0" presId="urn:microsoft.com/office/officeart/2005/8/layout/chevron2"/>
    <dgm:cxn modelId="{43ADEDAA-B580-478C-A0B7-6A3A3D6F42DD}" type="presParOf" srcId="{A15A3176-4F74-4F25-B44F-FF2FC212089C}" destId="{C0150DB7-96D3-4172-B373-C48EDB83B445}" srcOrd="1" destOrd="0" presId="urn:microsoft.com/office/officeart/2005/8/layout/chevron2"/>
    <dgm:cxn modelId="{DD0653E6-BDFB-4000-9B95-89EC746711D5}" type="presParOf" srcId="{A15A3176-4F74-4F25-B44F-FF2FC212089C}" destId="{0B1FF315-76C3-484B-B5B1-1AA17CF345F8}" srcOrd="2" destOrd="0" presId="urn:microsoft.com/office/officeart/2005/8/layout/chevron2"/>
    <dgm:cxn modelId="{6E19BA73-7119-4048-837A-9748F05E2B4E}" type="presParOf" srcId="{0B1FF315-76C3-484B-B5B1-1AA17CF345F8}" destId="{7EF4568F-6E4F-47D0-AA36-AB7B32560A11}" srcOrd="0" destOrd="0" presId="urn:microsoft.com/office/officeart/2005/8/layout/chevron2"/>
    <dgm:cxn modelId="{C817BA5D-0E6B-4FA8-B02E-752FA432CC49}" type="presParOf" srcId="{0B1FF315-76C3-484B-B5B1-1AA17CF345F8}" destId="{2C8C0A61-C986-40BD-AD6F-6E60F2A1BD0E}" srcOrd="1" destOrd="0" presId="urn:microsoft.com/office/officeart/2005/8/layout/chevron2"/>
    <dgm:cxn modelId="{04EFE169-FFEC-441B-87E2-BD01310B8785}" type="presParOf" srcId="{A15A3176-4F74-4F25-B44F-FF2FC212089C}" destId="{3FE89EDF-F056-4624-A9F1-7A7EF4171029}" srcOrd="3" destOrd="0" presId="urn:microsoft.com/office/officeart/2005/8/layout/chevron2"/>
    <dgm:cxn modelId="{76375BC3-4D00-4B37-ACF2-810D35D86A10}" type="presParOf" srcId="{A15A3176-4F74-4F25-B44F-FF2FC212089C}" destId="{D9276812-11A2-4022-A0D9-A2922717E8C0}" srcOrd="4" destOrd="0" presId="urn:microsoft.com/office/officeart/2005/8/layout/chevron2"/>
    <dgm:cxn modelId="{E37056B2-49BA-4063-AAF9-AF656E5CDEFB}" type="presParOf" srcId="{D9276812-11A2-4022-A0D9-A2922717E8C0}" destId="{FE81EE25-4D91-408D-962E-12D09858E0BD}" srcOrd="0" destOrd="0" presId="urn:microsoft.com/office/officeart/2005/8/layout/chevron2"/>
    <dgm:cxn modelId="{5C80F495-47B1-4683-9E7B-70BFFDA794F6}" type="presParOf" srcId="{D9276812-11A2-4022-A0D9-A2922717E8C0}" destId="{A06F4062-7EBD-4A1F-A59C-365A2EB507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A7553-49C5-45B7-BD39-EDA132361C49}">
      <dsp:nvSpPr>
        <dsp:cNvPr id="0" name=""/>
        <dsp:cNvSpPr/>
      </dsp:nvSpPr>
      <dsp:spPr>
        <a:xfrm rot="5400000">
          <a:off x="-294318" y="294422"/>
          <a:ext cx="1962120" cy="13734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Calibri Light" panose="020F0302020204030204"/>
            </a:rPr>
            <a:t>Phase 1</a:t>
          </a:r>
          <a:endParaRPr lang="en-GB" sz="3300" kern="1200" dirty="0"/>
        </a:p>
      </dsp:txBody>
      <dsp:txXfrm rot="-5400000">
        <a:off x="0" y="686846"/>
        <a:ext cx="1373484" cy="588636"/>
      </dsp:txXfrm>
    </dsp:sp>
    <dsp:sp modelId="{ED2316D0-8CC3-4ECD-90AA-630D1BAE6D9A}">
      <dsp:nvSpPr>
        <dsp:cNvPr id="0" name=""/>
        <dsp:cNvSpPr/>
      </dsp:nvSpPr>
      <dsp:spPr>
        <a:xfrm rot="5400000">
          <a:off x="3180873" y="-1807284"/>
          <a:ext cx="1275378" cy="4890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>
              <a:latin typeface="Calibri Light" panose="020F0302020204030204"/>
            </a:rPr>
            <a:t>We are here.</a:t>
          </a:r>
          <a:endParaRPr lang="en-GB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>
              <a:latin typeface="Calibri Light" panose="020F0302020204030204"/>
            </a:rPr>
            <a:t>Organized the files according to months and years.</a:t>
          </a:r>
          <a:endParaRPr lang="en-GB" sz="2500" kern="1200" dirty="0"/>
        </a:p>
      </dsp:txBody>
      <dsp:txXfrm rot="-5400000">
        <a:off x="1373485" y="62363"/>
        <a:ext cx="4827896" cy="1150860"/>
      </dsp:txXfrm>
    </dsp:sp>
    <dsp:sp modelId="{7EF4568F-6E4F-47D0-AA36-AB7B32560A11}">
      <dsp:nvSpPr>
        <dsp:cNvPr id="0" name=""/>
        <dsp:cNvSpPr/>
      </dsp:nvSpPr>
      <dsp:spPr>
        <a:xfrm rot="5400000">
          <a:off x="-294318" y="2065601"/>
          <a:ext cx="1962120" cy="1373484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Calibri Light" panose="020F0302020204030204"/>
            </a:rPr>
            <a:t>Phase 2</a:t>
          </a:r>
          <a:endParaRPr lang="en-GB" sz="3300" kern="1200" dirty="0"/>
        </a:p>
      </dsp:txBody>
      <dsp:txXfrm rot="-5400000">
        <a:off x="0" y="2458025"/>
        <a:ext cx="1373484" cy="588636"/>
      </dsp:txXfrm>
    </dsp:sp>
    <dsp:sp modelId="{2C8C0A61-C986-40BD-AD6F-6E60F2A1BD0E}">
      <dsp:nvSpPr>
        <dsp:cNvPr id="0" name=""/>
        <dsp:cNvSpPr/>
      </dsp:nvSpPr>
      <dsp:spPr>
        <a:xfrm rot="5400000">
          <a:off x="3180873" y="-36104"/>
          <a:ext cx="1275378" cy="4890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>
              <a:latin typeface="Calibri Light" panose="020F0302020204030204"/>
            </a:rPr>
            <a:t>Will</a:t>
          </a:r>
          <a:r>
            <a:rPr lang="en-GB" sz="2500" kern="1200" dirty="0"/>
            <a:t> organize </a:t>
          </a:r>
          <a:r>
            <a:rPr lang="en-GB" sz="2500" kern="1200" dirty="0">
              <a:latin typeface="Calibri Light" panose="020F0302020204030204"/>
            </a:rPr>
            <a:t>the files</a:t>
          </a:r>
          <a:r>
            <a:rPr lang="en-GB" sz="2500" kern="1200" dirty="0"/>
            <a:t> by </a:t>
          </a:r>
          <a:r>
            <a:rPr lang="en-GB" sz="2500" kern="1200" dirty="0">
              <a:latin typeface="Calibri Light" panose="020F0302020204030204"/>
            </a:rPr>
            <a:t>keyword.</a:t>
          </a:r>
          <a:endParaRPr lang="en-GB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>
              <a:latin typeface="Calibri Light" panose="020F0302020204030204"/>
            </a:rPr>
            <a:t>Will organize by file types.</a:t>
          </a:r>
        </a:p>
      </dsp:txBody>
      <dsp:txXfrm rot="-5400000">
        <a:off x="1373485" y="1833543"/>
        <a:ext cx="4827896" cy="1150860"/>
      </dsp:txXfrm>
    </dsp:sp>
    <dsp:sp modelId="{FE81EE25-4D91-408D-962E-12D09858E0BD}">
      <dsp:nvSpPr>
        <dsp:cNvPr id="0" name=""/>
        <dsp:cNvSpPr/>
      </dsp:nvSpPr>
      <dsp:spPr>
        <a:xfrm rot="5400000">
          <a:off x="-294318" y="3836781"/>
          <a:ext cx="1962120" cy="1373484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Calibri Light" panose="020F0302020204030204"/>
            </a:rPr>
            <a:t>Phase 3</a:t>
          </a:r>
          <a:endParaRPr lang="en-GB" sz="3300" kern="1200" dirty="0"/>
        </a:p>
      </dsp:txBody>
      <dsp:txXfrm rot="-5400000">
        <a:off x="0" y="4229205"/>
        <a:ext cx="1373484" cy="588636"/>
      </dsp:txXfrm>
    </dsp:sp>
    <dsp:sp modelId="{A06F4062-7EBD-4A1F-A59C-365A2EB50786}">
      <dsp:nvSpPr>
        <dsp:cNvPr id="0" name=""/>
        <dsp:cNvSpPr/>
      </dsp:nvSpPr>
      <dsp:spPr>
        <a:xfrm rot="5400000">
          <a:off x="3180873" y="1735074"/>
          <a:ext cx="1275378" cy="48901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>
              <a:latin typeface="Calibri Light" panose="020F0302020204030204"/>
            </a:rPr>
            <a:t>De-duplicate</a:t>
          </a:r>
          <a:r>
            <a:rPr lang="en-GB" sz="2500" kern="1200" dirty="0"/>
            <a:t> </a:t>
          </a:r>
          <a:r>
            <a:rPr lang="en-GB" sz="2500" kern="1200" dirty="0">
              <a:latin typeface="Calibri Light" panose="020F0302020204030204"/>
            </a:rPr>
            <a:t>files from multiple locations.</a:t>
          </a:r>
          <a:endParaRPr lang="en-GB" sz="2500" kern="1200" dirty="0"/>
        </a:p>
      </dsp:txBody>
      <dsp:txXfrm rot="-5400000">
        <a:off x="1373485" y="3604722"/>
        <a:ext cx="4827896" cy="115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2619-5BB7-2D49-EE7B-9AA90E0B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9A337-F08C-2562-6757-BCB8C5DD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DF23-E142-11DA-B37E-1A60C129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F480-6132-36DA-96B0-9CE5F4E0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A54C-E802-7E84-62F1-7592B3D7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71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1AB6-1018-C415-7611-F2070D5D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53911-4354-0D42-1A8B-F707E17C6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ABEB-C8E1-EDAE-FB48-CE1D6634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7C44-F85D-1662-C091-A416316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45C0-4B48-9F1E-DE48-015953D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1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D4CD4-BFD2-F17B-1DE6-B93CDFD80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E7A51-66F2-C656-CDDD-B2213675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E7DA-2C34-554A-712D-7633DF62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DFE1-B8F7-3A2C-FDD1-802ACFE8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8A5E-CE61-F43C-ED2A-A54EA1B6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31CC-A2E3-AB5E-4099-6573F57C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6603-1FAC-26D0-BF3D-8B4176D7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B26E-6593-34C5-A6E8-0C415BC7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C3D5-B506-BFFB-8E39-7052E606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043B-3844-C1E2-950C-5B649948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5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3BD9-D0A2-7249-EAD0-17D6C36C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7D6-180A-02BA-C610-AA64E912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8C82-D749-2A92-8F15-D388E94A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30BE-5B9F-8787-249A-0F22967C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30D2-BCC1-2D14-A5EF-B5039BB8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2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65B4-0B9B-D181-86C3-5162A929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4E51-D737-6FC4-C6B9-9B08355A8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9A8F8-0A9D-1C2C-64B3-7B6B9FEB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BC45C-2452-733D-0B3E-F4B24F17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6581-FB2E-1FEB-334C-E7E26CB7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193C3-A753-9AF1-3875-921B74CC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55D1-973B-62DD-7101-C884EF0D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3DC1D-C725-C951-5E1F-998B3F5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54182-E272-5637-2627-FBFBD5EF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E575A-4D19-0346-0EC5-22202BB29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20182-54E0-BCB2-160D-DBFC56231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D2793-37D3-FC5F-365B-4830B4C2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43B1F-1D34-9109-866F-C88326E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41831-5560-DC69-83A1-32CF5918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F82B-B23C-B159-20BE-15271AA8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1277D-A19B-FD12-D3D2-7996BA04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8979D-7978-813A-2C26-5BB61157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66FF3-4560-5A17-5652-1A45A8A8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2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3C09E-E1DE-7B2B-248E-BF209723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6AACA-A339-7E39-0CFD-8502C1E1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FAF9-7D3D-0E8B-6935-3F52687F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1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B862-0A57-517B-FD51-A9E387BF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2C07-E2B9-369A-3147-D8F10B65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5EDCD-57DB-A217-A4B7-F0DCFB63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F5870-CE77-51E3-E937-C009C25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24796-1634-957E-E429-630317F6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950B4-DADF-FFE3-C37B-9F3380CD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16DC-55AF-137A-40E7-57A53626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2C02-9A68-98A0-A516-70CB589D2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26196-D3C5-4F2F-D69E-3DA01570F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B596E-1461-6E56-2B0C-93280408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3AC98-3C53-8BA7-291B-7562C02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02736-C396-2338-B846-DB95040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6CFDF-71D1-84E9-D536-B0E8A5C6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FE3CF-9A39-2EFB-D3A5-0487FB3D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203C-BE0C-D2C2-589E-62DE67522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5991-E3F2-4327-8C0B-3E94B7CC1DEB}" type="datetimeFigureOut">
              <a:rPr lang="en-IN" smtClean="0"/>
              <a:t>11-11-2022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975D-AF6D-3846-E707-2A1A1A23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BC06-9BDB-7233-8CD5-B4C8AC431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E1F5-44E1-4826-B184-16CF924EF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2FF1888E-2ECD-8186-331A-64916DDB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1066799"/>
            <a:ext cx="6945406" cy="52174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E052602-FA10-F4B9-E407-EFFED2B4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224612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IN" dirty="0"/>
              <a:t>	</a:t>
            </a:r>
            <a:r>
              <a:rPr lang="en-IN" i="1" dirty="0"/>
              <a:t>By “Wizards”                        </a:t>
            </a:r>
            <a:br>
              <a:rPr lang="en-IN" i="1" dirty="0"/>
            </a:br>
            <a:br>
              <a:rPr lang="en-IN" i="1" dirty="0"/>
            </a:br>
            <a:endParaRPr lang="en-IN" i="1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1C53E-E2B9-CC4B-BAA0-85F12937A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353" y="-121490"/>
            <a:ext cx="9144000" cy="2387600"/>
          </a:xfrm>
        </p:spPr>
        <p:txBody>
          <a:bodyPr/>
          <a:lstStyle/>
          <a:p>
            <a:r>
              <a:rPr lang="en-IN" b="1">
                <a:solidFill>
                  <a:schemeClr val="accent5">
                    <a:lumMod val="75000"/>
                  </a:schemeClr>
                </a:solidFill>
                <a:latin typeface="+mn-lt"/>
              </a:rPr>
              <a:t>File Organizer</a:t>
            </a:r>
          </a:p>
        </p:txBody>
      </p:sp>
    </p:spTree>
    <p:extLst>
      <p:ext uri="{BB962C8B-B14F-4D97-AF65-F5344CB8AC3E}">
        <p14:creationId xmlns:p14="http://schemas.microsoft.com/office/powerpoint/2010/main" val="892410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1E1F-18A4-DA84-554D-427F7A35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Wizards Members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9132C1-160B-3B29-C48C-E80E053B0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8149" y="832715"/>
            <a:ext cx="4351338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34B1A-44BC-8D71-983A-005523B78981}"/>
              </a:ext>
            </a:extLst>
          </p:cNvPr>
          <p:cNvSpPr txBox="1"/>
          <p:nvPr/>
        </p:nvSpPr>
        <p:spPr>
          <a:xfrm>
            <a:off x="450271" y="2239819"/>
            <a:ext cx="5884429" cy="2994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CB1443-F5E2-DCCB-AEAA-9974A1BA69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7023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Calibri"/>
              </a:rPr>
              <a:t>Dheeraj Vats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/>
              <a:t>Venkatesh Gupta</a:t>
            </a:r>
            <a:endParaRPr lang="en-IN" dirty="0">
              <a:ea typeface="Calibri" panose="020F0502020204030204"/>
              <a:cs typeface="Calibri"/>
            </a:endParaRPr>
          </a:p>
          <a:p>
            <a:r>
              <a:rPr lang="en-IN" dirty="0"/>
              <a:t>Upkar Chaudhary</a:t>
            </a:r>
            <a:endParaRPr lang="en-IN" dirty="0">
              <a:cs typeface="Calibri"/>
            </a:endParaRPr>
          </a:p>
          <a:p>
            <a:r>
              <a:rPr lang="en-IN" dirty="0">
                <a:ea typeface="Calibri"/>
                <a:cs typeface="Calibri"/>
              </a:rPr>
              <a:t>Dharm Vashisth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/>
          </a:p>
          <a:p>
            <a:pPr marL="0" indent="0">
              <a:buFont typeface="Arial" panose="020B0604020202020204" pitchFamily="34" charset="0"/>
              <a:buNone/>
            </a:pPr>
            <a:endParaRPr lang="en-IN"/>
          </a:p>
          <a:p>
            <a:pPr marL="0" indent="0">
              <a:buNone/>
            </a:pPr>
            <a:endParaRPr lang="en-IN">
              <a:ea typeface="Calibri" panose="020F0502020204030204"/>
              <a:cs typeface="Calibri" panose="020F0502020204030204"/>
            </a:endParaRPr>
          </a:p>
          <a:p>
            <a:endParaRPr lang="en-IN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06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343DA-3D3A-A125-A2BB-EC49B33B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1630892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Phases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285B6E9-E9D6-B9FB-8C5B-E8CFC033A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69046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48" name="Picture 548" descr="Shape&#10;&#10;Description automatically generated">
            <a:extLst>
              <a:ext uri="{FF2B5EF4-FFF2-40B4-BE49-F238E27FC236}">
                <a16:creationId xmlns:a16="http://schemas.microsoft.com/office/drawing/2014/main" id="{FB04C390-BD0F-EED9-67AD-858FCC472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219" y="1953698"/>
            <a:ext cx="2743200" cy="29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876-93E7-E51B-8CF1-68E462AF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FF0C-1937-03A9-9537-6F4190CA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You need only your PC.</a:t>
            </a:r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No requirement of Internet.</a:t>
            </a:r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No use of 3rd party.</a:t>
            </a:r>
          </a:p>
          <a:p>
            <a:r>
              <a:rPr lang="en-GB" dirty="0">
                <a:cs typeface="Calibri"/>
              </a:rPr>
              <a:t>The best part of this app is it is Open-source.</a:t>
            </a:r>
          </a:p>
        </p:txBody>
      </p:sp>
    </p:spTree>
    <p:extLst>
      <p:ext uri="{BB962C8B-B14F-4D97-AF65-F5344CB8AC3E}">
        <p14:creationId xmlns:p14="http://schemas.microsoft.com/office/powerpoint/2010/main" val="3800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02BD-CB30-D66B-9455-F54D1484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libri"/>
                <a:ea typeface="Calibri"/>
                <a:cs typeface="Calibri"/>
              </a:rPr>
              <a:t>Demo</a:t>
            </a:r>
            <a:r>
              <a:rPr lang="en-GB" dirty="0">
                <a:latin typeface="Calibri"/>
                <a:ea typeface="Calibri"/>
                <a:cs typeface="Calibri"/>
              </a:rPr>
              <a:t>...</a:t>
            </a:r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C83FFC0-4542-2831-8E66-CF618B5C2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738" y="1825625"/>
            <a:ext cx="7750523" cy="4351338"/>
          </a:xfrm>
        </p:spPr>
      </p:pic>
    </p:spTree>
    <p:extLst>
      <p:ext uri="{BB962C8B-B14F-4D97-AF65-F5344CB8AC3E}">
        <p14:creationId xmlns:p14="http://schemas.microsoft.com/office/powerpoint/2010/main" val="256200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5D67-72CB-BB9A-33F8-C873BA27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405765"/>
            <a:ext cx="10515600" cy="1325563"/>
          </a:xfrm>
        </p:spPr>
        <p:txBody>
          <a:bodyPr/>
          <a:lstStyle/>
          <a:p>
            <a:r>
              <a:rPr lang="en-IN"/>
              <a:t>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BF0E1-0620-BA10-9B1A-C4A0502A9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1A72B-A4FD-546B-046B-9F4620F0891A}"/>
              </a:ext>
            </a:extLst>
          </p:cNvPr>
          <p:cNvSpPr txBox="1"/>
          <p:nvPr/>
        </p:nvSpPr>
        <p:spPr>
          <a:xfrm>
            <a:off x="2832496" y="802957"/>
            <a:ext cx="643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                                  </a:t>
            </a:r>
            <a:r>
              <a:rPr lang="en-IN" sz="3600" b="1">
                <a:solidFill>
                  <a:schemeClr val="accent5">
                    <a:lumMod val="75000"/>
                  </a:schemeClr>
                </a:solidFill>
              </a:rPr>
              <a:t>THANK YOU  </a:t>
            </a:r>
          </a:p>
        </p:txBody>
      </p:sp>
    </p:spTree>
    <p:extLst>
      <p:ext uri="{BB962C8B-B14F-4D97-AF65-F5344CB8AC3E}">
        <p14:creationId xmlns:p14="http://schemas.microsoft.com/office/powerpoint/2010/main" val="333889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File Organizer</vt:lpstr>
      <vt:lpstr>Wizards Members</vt:lpstr>
      <vt:lpstr>Phases</vt:lpstr>
      <vt:lpstr>Requirements</vt:lpstr>
      <vt:lpstr>Demo...</vt:lpstr>
      <vt:lpstr>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Organizer</dc:title>
  <dc:creator>Upkar</dc:creator>
  <cp:revision>128</cp:revision>
  <dcterms:created xsi:type="dcterms:W3CDTF">2022-08-28T13:30:52Z</dcterms:created>
  <dcterms:modified xsi:type="dcterms:W3CDTF">2022-11-11T09:28:36Z</dcterms:modified>
</cp:coreProperties>
</file>