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  <p:sldId id="259" r:id="rId5"/>
    <p:sldId id="277" r:id="rId6"/>
    <p:sldId id="264" r:id="rId7"/>
    <p:sldId id="263" r:id="rId8"/>
    <p:sldId id="261" r:id="rId9"/>
    <p:sldId id="262" r:id="rId10"/>
    <p:sldId id="260" r:id="rId11"/>
    <p:sldId id="267" r:id="rId12"/>
    <p:sldId id="266" r:id="rId13"/>
    <p:sldId id="265" r:id="rId14"/>
    <p:sldId id="268" r:id="rId15"/>
    <p:sldId id="269" r:id="rId16"/>
    <p:sldId id="271" r:id="rId17"/>
    <p:sldId id="270" r:id="rId18"/>
    <p:sldId id="272" r:id="rId19"/>
    <p:sldId id="273" r:id="rId20"/>
    <p:sldId id="274" r:id="rId21"/>
    <p:sldId id="276" r:id="rId22"/>
    <p:sldId id="275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85F6CD-0AFE-405F-99EC-ABB4173BEA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15D4194-792E-4BCB-BE01-8FB1594D5C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4BC756E-EB59-4806-BF8F-8CB843950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E72F-9769-49FB-AA74-1A7A4DD3448D}" type="datetimeFigureOut">
              <a:rPr lang="en-ID" smtClean="0"/>
              <a:t>09/10/2022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4B8BC46-DBE7-44D8-BEDA-DB1044DA3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4985CEE-43FF-4EF6-A634-D0C8D0FF9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071C1-5491-464C-A24F-D458321B63B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8575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DFFE43-4C6E-4D82-84E3-3C228C9D9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5FFE823-090A-449B-95AD-EE514523F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1735D51-070D-4CD4-8EFA-41A1E5C1F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E72F-9769-49FB-AA74-1A7A4DD3448D}" type="datetimeFigureOut">
              <a:rPr lang="en-ID" smtClean="0"/>
              <a:t>09/10/2022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0172F24-75A3-4290-BFE6-D4E41684A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FEAEDE6-55D4-492B-9D69-8DF83DE5C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071C1-5491-464C-A24F-D458321B63B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99641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5DF29638-68A3-44CE-B6D9-B910A6C958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89A591C-1AF0-4FEB-8226-F5673E818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52FFD7-2C74-4495-9120-33BC6FBA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E72F-9769-49FB-AA74-1A7A4DD3448D}" type="datetimeFigureOut">
              <a:rPr lang="en-ID" smtClean="0"/>
              <a:t>09/10/2022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6DB75CC-75E3-4338-93A2-6B53D2F9B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0336674-714F-4A74-9492-F3173FBDA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071C1-5491-464C-A24F-D458321B63B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21832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DB3F7C-59E7-4B19-8613-7DD5E9C5E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DE6E5A5-D374-4A39-86B7-82B5FB46F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2E3CEA2-B9AF-4DEA-A0AB-DB2D347D1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E72F-9769-49FB-AA74-1A7A4DD3448D}" type="datetimeFigureOut">
              <a:rPr lang="en-ID" smtClean="0"/>
              <a:t>09/10/2022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0B41840-06DB-41F4-BFE8-09CBE8731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46E5CA0-3AED-4686-9505-94AA4AAA1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071C1-5491-464C-A24F-D458321B63B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4057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9DFF42-BFBF-4136-8346-66B33C021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87BDA8E-19AD-4FE1-BFD5-EAB2DFBFC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6F02698-F0C4-4249-901C-92E7C7699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E72F-9769-49FB-AA74-1A7A4DD3448D}" type="datetimeFigureOut">
              <a:rPr lang="en-ID" smtClean="0"/>
              <a:t>09/10/2022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CC59B80-10C9-4E1A-9E1D-70BA1B2DA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5B33463-6DC5-42EF-9369-5BB1C15A9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071C1-5491-464C-A24F-D458321B63B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04763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82E853-58B9-4514-8580-E6E4C52A1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D80AD34-05F8-47DB-B6B1-090B0B9F55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72579D5-3541-47DA-A14C-9AC97788E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C8F4CDF-4285-4F4D-A5A5-CFD1E69A5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E72F-9769-49FB-AA74-1A7A4DD3448D}" type="datetimeFigureOut">
              <a:rPr lang="en-ID" smtClean="0"/>
              <a:t>09/10/2022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1E32C92-C1BD-4313-8140-BAAC97EF5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DB06DD9-E480-46F3-9336-6A1288949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071C1-5491-464C-A24F-D458321B63B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75151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A267FD-F304-4EB2-9310-166CB4768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2D1CE1B-5A72-4F6F-9EC9-668106BF7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8F50D6A-87F0-41B5-8D17-BCE271172D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5999FD5-A115-4FC2-99DF-58CC1CA721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C831723-69E7-4B03-91C6-E77F8E387C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6C898A1-F07B-4D5E-983E-9BB833A65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E72F-9769-49FB-AA74-1A7A4DD3448D}" type="datetimeFigureOut">
              <a:rPr lang="en-ID" smtClean="0"/>
              <a:t>09/10/2022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1E7896A-CC38-4723-9555-6EAA5C59C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78A6A4C-A251-4898-BE50-147F72E17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071C1-5491-464C-A24F-D458321B63B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837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547832-2296-4E42-BEBC-853A79368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3070EB6-0F8F-446A-B566-24D808C5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E72F-9769-49FB-AA74-1A7A4DD3448D}" type="datetimeFigureOut">
              <a:rPr lang="en-ID" smtClean="0"/>
              <a:t>09/10/2022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22A53D7-73B9-47F9-A9C1-E30ED40CF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8214AAF-BD9A-48B8-8EA8-C1E21101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071C1-5491-464C-A24F-D458321B63B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79210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AD37382-D3E3-4045-B181-00C32944E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E72F-9769-49FB-AA74-1A7A4DD3448D}" type="datetimeFigureOut">
              <a:rPr lang="en-ID" smtClean="0"/>
              <a:t>09/10/2022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1017DCE-2F0D-44E3-979C-DDE6D9851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2737EA3-A89B-4EF6-B3EA-0180ABE4E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071C1-5491-464C-A24F-D458321B63B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48674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3CFB03-30A3-49F8-A22B-91D4B5BC8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3AB3DF4-4EFD-40F6-86CB-A0CDE044A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058B553-1C69-4D62-86FB-9EB8D5F3BC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C1ED14A-243F-4422-8E89-569B7039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E72F-9769-49FB-AA74-1A7A4DD3448D}" type="datetimeFigureOut">
              <a:rPr lang="en-ID" smtClean="0"/>
              <a:t>09/10/2022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11C2652-28BB-4FBD-B00C-2044C41F4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E0A010C-A96E-4470-8253-541456C3D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071C1-5491-464C-A24F-D458321B63B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64494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60F64E-1DA5-4A18-8C32-87AE2779D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B8203FD-57AA-4F20-B5A5-4C5603D248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202410-7695-46F9-9166-D186869427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16EDD50-22BC-4B01-8EF6-16511BB1B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E72F-9769-49FB-AA74-1A7A4DD3448D}" type="datetimeFigureOut">
              <a:rPr lang="en-ID" smtClean="0"/>
              <a:t>09/10/2022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3F647FE-3BB7-4261-8AFF-30C545B5E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CB75307-2F5C-40B5-BF79-15D501304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071C1-5491-464C-A24F-D458321B63B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17977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DCC11D1-390B-4EEB-ADB1-7481463E7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4FA9862-BB3B-436E-9C4A-2D5D60588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FFC0882-217A-440D-B5E2-6FB6333C17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0E72F-9769-49FB-AA74-1A7A4DD3448D}" type="datetimeFigureOut">
              <a:rPr lang="en-ID" smtClean="0"/>
              <a:t>09/10/2022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16F38AF-6181-48C6-A9A9-895DA78EE1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BD71C4C-AA21-4079-B52B-D31F5BFD61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071C1-5491-464C-A24F-D458321B63B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30826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jp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10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2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7A98C47-0F36-47F4-BEFF-59469C379D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D751174-20EA-46FF-9514-E8194507CBC7}"/>
              </a:ext>
            </a:extLst>
          </p:cNvPr>
          <p:cNvSpPr txBox="1"/>
          <p:nvPr/>
        </p:nvSpPr>
        <p:spPr>
          <a:xfrm>
            <a:off x="1447800" y="819150"/>
            <a:ext cx="929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Array pada </a:t>
            </a:r>
            <a:r>
              <a:rPr lang="en-US" sz="4800" b="1" dirty="0" err="1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javascript</a:t>
            </a:r>
            <a:endParaRPr lang="en-ID" sz="48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C59153C-6D56-4BDD-A749-98D21A5AEC66}"/>
              </a:ext>
            </a:extLst>
          </p:cNvPr>
          <p:cNvSpPr txBox="1"/>
          <p:nvPr/>
        </p:nvSpPr>
        <p:spPr>
          <a:xfrm>
            <a:off x="2671762" y="3971925"/>
            <a:ext cx="684847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Dosen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pengampu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:</a:t>
            </a:r>
          </a:p>
          <a:p>
            <a:pPr algn="ctr"/>
            <a:r>
              <a:rPr lang="en-US" sz="2800" b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Achmad</a:t>
            </a:r>
            <a:r>
              <a:rPr lang="en-US" sz="28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Arif</a:t>
            </a:r>
            <a:r>
              <a:rPr lang="en-US" sz="28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Munaji</a:t>
            </a:r>
            <a:r>
              <a:rPr lang="en-US" sz="28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., S.T., </a:t>
            </a:r>
            <a:r>
              <a:rPr lang="en-US" sz="2800" b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M.Kom</a:t>
            </a:r>
            <a:endParaRPr lang="en-US" sz="2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oleh :</a:t>
            </a:r>
          </a:p>
          <a:p>
            <a:pPr algn="ctr"/>
            <a:r>
              <a:rPr lang="en-US" sz="28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Muhammad Iqbal </a:t>
            </a:r>
          </a:p>
          <a:p>
            <a:pPr algn="ctr"/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28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Muhammad </a:t>
            </a:r>
            <a:r>
              <a:rPr lang="en-US" sz="2800" b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Parhan</a:t>
            </a:r>
            <a:r>
              <a:rPr lang="en-US" sz="28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Susilo</a:t>
            </a:r>
          </a:p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endParaRPr lang="en-ID" sz="3200" dirty="0"/>
          </a:p>
        </p:txBody>
      </p:sp>
    </p:spTree>
    <p:extLst>
      <p:ext uri="{BB962C8B-B14F-4D97-AF65-F5344CB8AC3E}">
        <p14:creationId xmlns:p14="http://schemas.microsoft.com/office/powerpoint/2010/main" val="1106321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831AD50-0137-477F-B5F6-6B032BB779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8F5436A-9451-46DB-921E-7969FCF0CF94}"/>
              </a:ext>
            </a:extLst>
          </p:cNvPr>
          <p:cNvSpPr txBox="1"/>
          <p:nvPr/>
        </p:nvSpPr>
        <p:spPr>
          <a:xfrm>
            <a:off x="2890837" y="371475"/>
            <a:ext cx="64103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u="sng" dirty="0">
                <a:solidFill>
                  <a:schemeClr val="bg1"/>
                </a:solidFill>
              </a:rPr>
              <a:t>Key and value pair</a:t>
            </a:r>
            <a:endParaRPr lang="en-ID" sz="4800" b="1" u="sng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89DED1C-0504-4D59-85A1-CEABC9ECC9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1" t="2626" r="2909" b="57987"/>
          <a:stretch/>
        </p:blipFill>
        <p:spPr>
          <a:xfrm>
            <a:off x="2963465" y="1800225"/>
            <a:ext cx="6265070" cy="942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FA80A10-2069-4210-B284-FB93618CD7F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88" t="9861" r="24826" b="9584"/>
          <a:stretch/>
        </p:blipFill>
        <p:spPr>
          <a:xfrm flipH="1">
            <a:off x="3225168" y="1928231"/>
            <a:ext cx="431128" cy="6869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0A7C138A-A787-4315-88F8-EFA5AFDBB9A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97"/>
          <a:stretch/>
        </p:blipFill>
        <p:spPr>
          <a:xfrm>
            <a:off x="4242737" y="2039195"/>
            <a:ext cx="491575" cy="4667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EC2375D-F672-4E0E-BEE5-7268C18F34D6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28" b="8889"/>
          <a:stretch/>
        </p:blipFill>
        <p:spPr>
          <a:xfrm flipH="1">
            <a:off x="5330074" y="2136961"/>
            <a:ext cx="568600" cy="4667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8D5BFC96-9F8E-4D12-9980-DF04FD2990E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67" t="2778" r="8646" b="11528"/>
          <a:stretch/>
        </p:blipFill>
        <p:spPr>
          <a:xfrm flipH="1">
            <a:off x="6293328" y="2039195"/>
            <a:ext cx="552426" cy="5759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55B5477D-8D5B-41D8-80BE-7103DDD11B4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51" t="4800" r="11625" b="3800"/>
          <a:stretch/>
        </p:blipFill>
        <p:spPr>
          <a:xfrm>
            <a:off x="7216494" y="2110476"/>
            <a:ext cx="670206" cy="49321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A16867F1-9286-4B3E-B18A-7983DFBBB92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283" y="1845408"/>
            <a:ext cx="897792" cy="8977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6C1B809-CAAF-4AFA-B6DE-4C6D43BEBE22}"/>
              </a:ext>
            </a:extLst>
          </p:cNvPr>
          <p:cNvSpPr txBox="1"/>
          <p:nvPr/>
        </p:nvSpPr>
        <p:spPr>
          <a:xfrm>
            <a:off x="2248940" y="3171825"/>
            <a:ext cx="6143625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buah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=[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mangga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jeruk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'durian'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apel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'pisang'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semangka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buah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D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C8AAAB2-159F-4B2D-BC04-D33202442636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55449" t="26251" r="26525" b="27640"/>
          <a:stretch/>
        </p:blipFill>
        <p:spPr>
          <a:xfrm>
            <a:off x="9030985" y="3340953"/>
            <a:ext cx="2856215" cy="410967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7E0B9EC-BD59-4762-AB81-7A8B59A10FCA}"/>
              </a:ext>
            </a:extLst>
          </p:cNvPr>
          <p:cNvSpPr txBox="1"/>
          <p:nvPr/>
        </p:nvSpPr>
        <p:spPr>
          <a:xfrm>
            <a:off x="2248940" y="4905275"/>
            <a:ext cx="6143624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buah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=[];</a:t>
            </a: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buah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=[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mangga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jeruk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'durian'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apel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'pisang'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semangka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</a:p>
          <a:p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buah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D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4DDAF4C8-C4F9-45A2-8366-6E089495DD85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51" t="4800" r="11625" b="3800"/>
          <a:stretch/>
        </p:blipFill>
        <p:spPr>
          <a:xfrm>
            <a:off x="10082930" y="5463071"/>
            <a:ext cx="1117147" cy="82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936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A4A06A9-D77F-49C5-9F1F-3D8DA4CE1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47E199F-8801-44AE-AD0E-CFCE519A9A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1" t="2626" r="2909" b="57987"/>
          <a:stretch/>
        </p:blipFill>
        <p:spPr>
          <a:xfrm>
            <a:off x="2963465" y="1672218"/>
            <a:ext cx="6265070" cy="9429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E2BF360-357A-4DED-B7D3-9F0E39A0C7D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88" t="9861" r="24826" b="9584"/>
          <a:stretch/>
        </p:blipFill>
        <p:spPr>
          <a:xfrm flipH="1">
            <a:off x="3225168" y="1818113"/>
            <a:ext cx="431128" cy="6869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995D9D6-4F4A-4212-A200-235F8F12494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97"/>
          <a:stretch/>
        </p:blipFill>
        <p:spPr>
          <a:xfrm>
            <a:off x="4242737" y="2038349"/>
            <a:ext cx="491575" cy="4667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FE47B7D-42D8-4AB2-BBF8-5FAE74E5010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28" b="8889"/>
          <a:stretch/>
        </p:blipFill>
        <p:spPr>
          <a:xfrm flipH="1">
            <a:off x="5320753" y="2038349"/>
            <a:ext cx="568600" cy="4667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D1B26128-958F-4F8D-8064-D626C96D9CEE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67" t="2778" r="8646" b="11528"/>
          <a:stretch/>
        </p:blipFill>
        <p:spPr>
          <a:xfrm flipH="1">
            <a:off x="6302649" y="1929077"/>
            <a:ext cx="552426" cy="5759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08017008-8A2C-4BA2-AA7A-7374CD439D91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51" t="4800" r="11625" b="3800"/>
          <a:stretch/>
        </p:blipFill>
        <p:spPr>
          <a:xfrm>
            <a:off x="7268371" y="2038349"/>
            <a:ext cx="670206" cy="4932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678AB7AF-9A6D-4F25-BD17-32861A3C60E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093" y="1768180"/>
            <a:ext cx="897792" cy="89779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AF9AD5D-1528-4072-A26E-9A391CD6345A}"/>
              </a:ext>
            </a:extLst>
          </p:cNvPr>
          <p:cNvSpPr txBox="1"/>
          <p:nvPr/>
        </p:nvSpPr>
        <p:spPr>
          <a:xfrm>
            <a:off x="2890837" y="361201"/>
            <a:ext cx="64103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u="sng" dirty="0">
                <a:solidFill>
                  <a:schemeClr val="bg1"/>
                </a:solidFill>
              </a:rPr>
              <a:t>Array </a:t>
            </a:r>
            <a:r>
              <a:rPr lang="en-US" sz="4800" b="1" u="sng" dirty="0" err="1">
                <a:solidFill>
                  <a:schemeClr val="bg1"/>
                </a:solidFill>
              </a:rPr>
              <a:t>bertipe</a:t>
            </a:r>
            <a:r>
              <a:rPr lang="en-US" sz="4800" b="1" u="sng" dirty="0">
                <a:solidFill>
                  <a:schemeClr val="bg1"/>
                </a:solidFill>
              </a:rPr>
              <a:t> object</a:t>
            </a:r>
            <a:endParaRPr lang="en-ID" sz="4800" b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699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B6C5039-1AE7-4902-8567-AF166DA8D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88916CA-1EEE-4813-BEDF-2411DA8F38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1" t="2626" r="2909" b="57987"/>
          <a:stretch/>
        </p:blipFill>
        <p:spPr>
          <a:xfrm>
            <a:off x="2963465" y="1672218"/>
            <a:ext cx="6265070" cy="9429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C3FD9DE-778D-47CC-9001-AE1C54AB6A9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88" t="9861" r="24826" b="9584"/>
          <a:stretch/>
        </p:blipFill>
        <p:spPr>
          <a:xfrm flipH="1">
            <a:off x="3225168" y="1818113"/>
            <a:ext cx="431128" cy="6869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EA8BF79-16F8-41AA-9EFC-1AC972800EA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97"/>
          <a:stretch/>
        </p:blipFill>
        <p:spPr>
          <a:xfrm>
            <a:off x="4242737" y="2038349"/>
            <a:ext cx="491575" cy="4667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DE7030C5-5AD2-45F9-8B18-ECD8B677C38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28" b="8889"/>
          <a:stretch/>
        </p:blipFill>
        <p:spPr>
          <a:xfrm flipH="1">
            <a:off x="5320753" y="2038349"/>
            <a:ext cx="568600" cy="4667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03E1BB6-D238-46DF-BD73-A272E70F1058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67" t="2778" r="8646" b="11528"/>
          <a:stretch/>
        </p:blipFill>
        <p:spPr>
          <a:xfrm flipH="1">
            <a:off x="6302649" y="1929077"/>
            <a:ext cx="552426" cy="5759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7E624DB0-B7B1-44C9-9BF9-3B9BEB7076C0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51" t="4800" r="11625" b="3800"/>
          <a:stretch/>
        </p:blipFill>
        <p:spPr>
          <a:xfrm>
            <a:off x="7268371" y="2038349"/>
            <a:ext cx="670206" cy="4932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4878DD13-B67F-4357-8D29-7FC8D27C80B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093" y="1768180"/>
            <a:ext cx="897792" cy="8977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8A9E6BB-384B-46D8-8256-7F0949A129C3}"/>
              </a:ext>
            </a:extLst>
          </p:cNvPr>
          <p:cNvSpPr txBox="1"/>
          <p:nvPr/>
        </p:nvSpPr>
        <p:spPr>
          <a:xfrm>
            <a:off x="2890837" y="371475"/>
            <a:ext cx="64103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u="sng" dirty="0">
                <a:solidFill>
                  <a:schemeClr val="bg1"/>
                </a:solidFill>
              </a:rPr>
              <a:t>Array </a:t>
            </a:r>
            <a:r>
              <a:rPr lang="en-US" sz="4800" b="1" u="sng" dirty="0" err="1">
                <a:solidFill>
                  <a:schemeClr val="bg1"/>
                </a:solidFill>
              </a:rPr>
              <a:t>bertipe</a:t>
            </a:r>
            <a:r>
              <a:rPr lang="en-US" sz="4800" b="1" u="sng" dirty="0">
                <a:solidFill>
                  <a:schemeClr val="bg1"/>
                </a:solidFill>
              </a:rPr>
              <a:t> object</a:t>
            </a:r>
            <a:endParaRPr lang="en-ID" sz="4800" b="1" u="sng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3145FBC-34E1-40C3-B45D-1415BF0769ED}"/>
              </a:ext>
            </a:extLst>
          </p:cNvPr>
          <p:cNvSpPr txBox="1"/>
          <p:nvPr/>
        </p:nvSpPr>
        <p:spPr>
          <a:xfrm>
            <a:off x="1842950" y="3429000"/>
            <a:ext cx="6200454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buah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=[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mangga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jeruk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'durian'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apel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'pisang'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semangka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D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buah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4072478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3D28BAD-EE29-4FCA-A0EE-1C1CA3C6C9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B18C15F-7A68-45F0-BC74-94A0F779539D}"/>
              </a:ext>
            </a:extLst>
          </p:cNvPr>
          <p:cNvSpPr txBox="1"/>
          <p:nvPr/>
        </p:nvSpPr>
        <p:spPr>
          <a:xfrm>
            <a:off x="2890837" y="371475"/>
            <a:ext cx="64103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u="sng" dirty="0">
                <a:solidFill>
                  <a:schemeClr val="bg1"/>
                </a:solidFill>
              </a:rPr>
              <a:t>Array </a:t>
            </a:r>
            <a:r>
              <a:rPr lang="en-US" sz="4800" b="1" u="sng" dirty="0" err="1">
                <a:solidFill>
                  <a:schemeClr val="bg1"/>
                </a:solidFill>
              </a:rPr>
              <a:t>bertipe</a:t>
            </a:r>
            <a:r>
              <a:rPr lang="en-US" sz="4800" b="1" u="sng" dirty="0">
                <a:solidFill>
                  <a:schemeClr val="bg1"/>
                </a:solidFill>
              </a:rPr>
              <a:t> object</a:t>
            </a:r>
            <a:endParaRPr lang="en-ID" sz="4800" b="1" u="sng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162FA30-1E4E-4B00-8F56-FB518AA34F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1" t="2626" r="2909" b="57987"/>
          <a:stretch/>
        </p:blipFill>
        <p:spPr>
          <a:xfrm>
            <a:off x="2963465" y="1732890"/>
            <a:ext cx="6265070" cy="9429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C41AFBD-A997-4C80-B236-AC6622240D9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88" t="9861" r="24826" b="9584"/>
          <a:stretch/>
        </p:blipFill>
        <p:spPr>
          <a:xfrm flipH="1">
            <a:off x="3101845" y="1818959"/>
            <a:ext cx="431128" cy="6869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0EFA5D9-1B03-40FE-AF41-7575EE7B87B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97"/>
          <a:stretch/>
        </p:blipFill>
        <p:spPr>
          <a:xfrm>
            <a:off x="4242737" y="2039195"/>
            <a:ext cx="491575" cy="4667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EA444D8-7E73-4C7F-A17C-D05DF5D094D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28" b="8889"/>
          <a:stretch/>
        </p:blipFill>
        <p:spPr>
          <a:xfrm flipH="1">
            <a:off x="5346145" y="2039195"/>
            <a:ext cx="568600" cy="4667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4FBF025-CD61-44E4-A6BE-F951287159AC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67" t="2778" r="8646" b="11528"/>
          <a:stretch/>
        </p:blipFill>
        <p:spPr>
          <a:xfrm flipH="1">
            <a:off x="6277257" y="1942166"/>
            <a:ext cx="552426" cy="5759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64C1CDB0-B78F-45BB-B120-101084F9296B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51" t="4800" r="11625" b="3800"/>
          <a:stretch/>
        </p:blipFill>
        <p:spPr>
          <a:xfrm>
            <a:off x="7192195" y="2012710"/>
            <a:ext cx="670206" cy="4932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1FBFCDA-72CA-4C1B-ACAA-30574E9940A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6729" y="1732890"/>
            <a:ext cx="897792" cy="8977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9DF9671-EE12-48AB-A5D5-0B98B7F11621}"/>
              </a:ext>
            </a:extLst>
          </p:cNvPr>
          <p:cNvSpPr txBox="1"/>
          <p:nvPr/>
        </p:nvSpPr>
        <p:spPr>
          <a:xfrm>
            <a:off x="1822402" y="3429000"/>
            <a:ext cx="6200454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buah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=[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mangga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jeruk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'durian'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apel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'pisang'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semangka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D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buah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1F8A6AE1-D8E6-41A6-B209-2DAB1DB4AB70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55670" t="26909" r="26939" b="28240"/>
          <a:stretch/>
        </p:blipFill>
        <p:spPr>
          <a:xfrm>
            <a:off x="8886000" y="3429000"/>
            <a:ext cx="3032022" cy="444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308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61AD61FB-DAAF-429E-B9AB-B9FE67D66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FB55EE6-328E-4997-B440-AE423DB728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1" t="2626" r="2909" b="57987"/>
          <a:stretch/>
        </p:blipFill>
        <p:spPr>
          <a:xfrm>
            <a:off x="2963465" y="1672218"/>
            <a:ext cx="6265070" cy="9429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65923E-D68B-48E7-832A-A9A8D186947A}"/>
              </a:ext>
            </a:extLst>
          </p:cNvPr>
          <p:cNvSpPr txBox="1"/>
          <p:nvPr/>
        </p:nvSpPr>
        <p:spPr>
          <a:xfrm>
            <a:off x="2890837" y="371475"/>
            <a:ext cx="64103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u="sng" dirty="0">
                <a:solidFill>
                  <a:schemeClr val="bg1"/>
                </a:solidFill>
              </a:rPr>
              <a:t>Array </a:t>
            </a:r>
            <a:r>
              <a:rPr lang="en-US" sz="4800" b="1" u="sng" dirty="0" err="1">
                <a:solidFill>
                  <a:schemeClr val="bg1"/>
                </a:solidFill>
              </a:rPr>
              <a:t>bertipe</a:t>
            </a:r>
            <a:r>
              <a:rPr lang="en-US" sz="4800" b="1" u="sng" dirty="0">
                <a:solidFill>
                  <a:schemeClr val="bg1"/>
                </a:solidFill>
              </a:rPr>
              <a:t> object</a:t>
            </a:r>
            <a:endParaRPr lang="en-ID" sz="4800" b="1" u="sng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1D4A0CD-D71E-4C7B-9A6E-543B9AC30B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88" t="9861" r="24826" b="9584"/>
          <a:stretch/>
        </p:blipFill>
        <p:spPr>
          <a:xfrm flipH="1">
            <a:off x="3153248" y="1800224"/>
            <a:ext cx="431128" cy="6869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32DFBB8-A85A-4343-B962-AB6EBD1C6FB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97"/>
          <a:stretch/>
        </p:blipFill>
        <p:spPr>
          <a:xfrm>
            <a:off x="4328746" y="2020460"/>
            <a:ext cx="491575" cy="4667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ED146DE-4B19-48AB-8BFB-8EE211EE9FE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67" t="2778" r="8646" b="11528"/>
          <a:stretch/>
        </p:blipFill>
        <p:spPr>
          <a:xfrm flipH="1">
            <a:off x="6277257" y="1942166"/>
            <a:ext cx="552426" cy="5759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3895E92A-664F-4215-9164-971EA1DF1CF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28" b="8889"/>
          <a:stretch/>
        </p:blipFill>
        <p:spPr>
          <a:xfrm flipH="1">
            <a:off x="5346145" y="2039195"/>
            <a:ext cx="568600" cy="4667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C241D243-AE4A-4E68-B154-DFF21B90153C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51" t="4800" r="11625" b="3800"/>
          <a:stretch/>
        </p:blipFill>
        <p:spPr>
          <a:xfrm>
            <a:off x="7192195" y="2012710"/>
            <a:ext cx="670206" cy="4932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278189E-0E5E-4766-9184-B0426072E2E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6729" y="1732890"/>
            <a:ext cx="897792" cy="89779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D7D177C-7207-419C-A70D-B00BD7ED7DA5}"/>
              </a:ext>
            </a:extLst>
          </p:cNvPr>
          <p:cNvSpPr txBox="1"/>
          <p:nvPr/>
        </p:nvSpPr>
        <p:spPr>
          <a:xfrm>
            <a:off x="1982912" y="3626778"/>
            <a:ext cx="4846771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buah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=[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mangga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jeruk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'durian'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apel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'pisang'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semangka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buah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91623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EC8CD9D0-C45A-4249-853B-863D4BABBF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548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F60C3B6-AA80-49F8-897F-380AEADB1F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1" t="2626" r="2909" b="57987"/>
          <a:stretch/>
        </p:blipFill>
        <p:spPr>
          <a:xfrm>
            <a:off x="2963465" y="1672218"/>
            <a:ext cx="6265070" cy="9429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2CF1D0B-A809-42C0-A0C9-C11EB428F046}"/>
              </a:ext>
            </a:extLst>
          </p:cNvPr>
          <p:cNvSpPr txBox="1"/>
          <p:nvPr/>
        </p:nvSpPr>
        <p:spPr>
          <a:xfrm>
            <a:off x="2890837" y="371475"/>
            <a:ext cx="64103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u="sng" dirty="0">
                <a:solidFill>
                  <a:schemeClr val="bg1"/>
                </a:solidFill>
              </a:rPr>
              <a:t>Array </a:t>
            </a:r>
            <a:r>
              <a:rPr lang="en-US" sz="4800" b="1" u="sng" dirty="0" err="1">
                <a:solidFill>
                  <a:schemeClr val="bg1"/>
                </a:solidFill>
              </a:rPr>
              <a:t>bertipe</a:t>
            </a:r>
            <a:r>
              <a:rPr lang="en-US" sz="4800" b="1" u="sng" dirty="0">
                <a:solidFill>
                  <a:schemeClr val="bg1"/>
                </a:solidFill>
              </a:rPr>
              <a:t> object</a:t>
            </a:r>
            <a:endParaRPr lang="en-ID" sz="4800" b="1" u="sng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3C37611-73E8-4FFD-B183-FADC54437B5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88" t="9861" r="24826" b="9584"/>
          <a:stretch/>
        </p:blipFill>
        <p:spPr>
          <a:xfrm flipH="1">
            <a:off x="3153248" y="1800224"/>
            <a:ext cx="431128" cy="6869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8CEC8C8-CD56-42F5-880A-4A885760763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97"/>
          <a:stretch/>
        </p:blipFill>
        <p:spPr>
          <a:xfrm>
            <a:off x="4328746" y="2020460"/>
            <a:ext cx="491575" cy="4667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13A1680-DC6A-4E76-870B-B28891FC6C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28" b="8889"/>
          <a:stretch/>
        </p:blipFill>
        <p:spPr>
          <a:xfrm flipH="1">
            <a:off x="5346145" y="2039195"/>
            <a:ext cx="568600" cy="4667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686441D-CA28-44A7-A28F-615DA398B62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67" t="2778" r="8646" b="11528"/>
          <a:stretch/>
        </p:blipFill>
        <p:spPr>
          <a:xfrm flipH="1">
            <a:off x="6277257" y="1942166"/>
            <a:ext cx="552426" cy="5759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1B2F621-A9DB-4C3F-B3F8-249FF935FB1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51" t="4800" r="11625" b="3800"/>
          <a:stretch/>
        </p:blipFill>
        <p:spPr>
          <a:xfrm>
            <a:off x="7192195" y="2012710"/>
            <a:ext cx="670206" cy="4932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5F946922-6325-4F29-8023-90C74EAE913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6729" y="1732890"/>
            <a:ext cx="897792" cy="8977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46BEF6BA-2A03-4C18-A0EC-004E698A9398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54691" t="26250" r="26348" b="27490"/>
          <a:stretch/>
        </p:blipFill>
        <p:spPr>
          <a:xfrm>
            <a:off x="8917968" y="3704253"/>
            <a:ext cx="2774023" cy="38069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3BBEEEE-25D2-4F27-B109-DF2E948C9A38}"/>
              </a:ext>
            </a:extLst>
          </p:cNvPr>
          <p:cNvSpPr txBox="1"/>
          <p:nvPr/>
        </p:nvSpPr>
        <p:spPr>
          <a:xfrm>
            <a:off x="1982912" y="3626778"/>
            <a:ext cx="4846771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buah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=[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mangga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jeruk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'durian'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apel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'pisang'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semangka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buah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303360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8E36A457-C7CC-4085-B254-F09ED8B22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928DB86-9538-4DAC-B686-BF4742BA12E4}"/>
              </a:ext>
            </a:extLst>
          </p:cNvPr>
          <p:cNvSpPr txBox="1"/>
          <p:nvPr/>
        </p:nvSpPr>
        <p:spPr>
          <a:xfrm>
            <a:off x="873303" y="371475"/>
            <a:ext cx="10818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u="sng" dirty="0" err="1">
                <a:solidFill>
                  <a:schemeClr val="bg1"/>
                </a:solidFill>
              </a:rPr>
              <a:t>Elemen</a:t>
            </a:r>
            <a:r>
              <a:rPr lang="en-US" sz="4800" b="1" u="sng" dirty="0">
                <a:solidFill>
                  <a:schemeClr val="bg1"/>
                </a:solidFill>
              </a:rPr>
              <a:t> pada array </a:t>
            </a:r>
            <a:r>
              <a:rPr lang="en-US" sz="4800" b="1" u="sng" dirty="0" err="1">
                <a:solidFill>
                  <a:schemeClr val="bg1"/>
                </a:solidFill>
              </a:rPr>
              <a:t>boleh</a:t>
            </a:r>
            <a:r>
              <a:rPr lang="en-US" sz="4800" b="1" u="sng" dirty="0">
                <a:solidFill>
                  <a:schemeClr val="bg1"/>
                </a:solidFill>
              </a:rPr>
              <a:t> </a:t>
            </a:r>
            <a:r>
              <a:rPr lang="en-US" sz="4800" b="1" u="sng" dirty="0" err="1">
                <a:solidFill>
                  <a:schemeClr val="bg1"/>
                </a:solidFill>
              </a:rPr>
              <a:t>beda</a:t>
            </a:r>
            <a:r>
              <a:rPr lang="en-US" sz="4800" b="1" u="sng" dirty="0">
                <a:solidFill>
                  <a:schemeClr val="bg1"/>
                </a:solidFill>
              </a:rPr>
              <a:t> </a:t>
            </a:r>
            <a:r>
              <a:rPr lang="en-US" sz="4800" b="1" u="sng" dirty="0" err="1">
                <a:solidFill>
                  <a:schemeClr val="bg1"/>
                </a:solidFill>
              </a:rPr>
              <a:t>tipe</a:t>
            </a:r>
            <a:endParaRPr lang="en-ID" sz="4800" b="1" u="sng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7D5FA32-2159-49B9-8804-794F4C2A653F}"/>
              </a:ext>
            </a:extLst>
          </p:cNvPr>
          <p:cNvSpPr txBox="1"/>
          <p:nvPr/>
        </p:nvSpPr>
        <p:spPr>
          <a:xfrm>
            <a:off x="2239764" y="1962363"/>
            <a:ext cx="6698751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=[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rumah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gedung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kelas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'hotel'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namber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=[</a:t>
            </a:r>
            <a:r>
              <a:rPr lang="en-ID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=[</a:t>
            </a:r>
            <a:r>
              <a:rPr lang="en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3101459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0777B648-AFE4-45ED-8620-C8FB31D8F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274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652FC8C-0A24-45C7-A6DC-1E7457D2B205}"/>
              </a:ext>
            </a:extLst>
          </p:cNvPr>
          <p:cNvSpPr txBox="1"/>
          <p:nvPr/>
        </p:nvSpPr>
        <p:spPr>
          <a:xfrm>
            <a:off x="873303" y="371475"/>
            <a:ext cx="10818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u="sng" dirty="0" err="1">
                <a:solidFill>
                  <a:schemeClr val="bg1"/>
                </a:solidFill>
              </a:rPr>
              <a:t>Elemen</a:t>
            </a:r>
            <a:r>
              <a:rPr lang="en-US" sz="4800" b="1" u="sng" dirty="0">
                <a:solidFill>
                  <a:schemeClr val="bg1"/>
                </a:solidFill>
              </a:rPr>
              <a:t> pada array </a:t>
            </a:r>
            <a:r>
              <a:rPr lang="en-US" sz="4800" b="1" u="sng" dirty="0" err="1">
                <a:solidFill>
                  <a:schemeClr val="bg1"/>
                </a:solidFill>
              </a:rPr>
              <a:t>boleh</a:t>
            </a:r>
            <a:r>
              <a:rPr lang="en-US" sz="4800" b="1" u="sng" dirty="0">
                <a:solidFill>
                  <a:schemeClr val="bg1"/>
                </a:solidFill>
              </a:rPr>
              <a:t> </a:t>
            </a:r>
            <a:r>
              <a:rPr lang="en-US" sz="4800" b="1" u="sng" dirty="0" err="1">
                <a:solidFill>
                  <a:schemeClr val="bg1"/>
                </a:solidFill>
              </a:rPr>
              <a:t>beda</a:t>
            </a:r>
            <a:r>
              <a:rPr lang="en-US" sz="4800" b="1" u="sng" dirty="0">
                <a:solidFill>
                  <a:schemeClr val="bg1"/>
                </a:solidFill>
              </a:rPr>
              <a:t> </a:t>
            </a:r>
            <a:r>
              <a:rPr lang="en-US" sz="4800" b="1" u="sng" dirty="0" err="1">
                <a:solidFill>
                  <a:schemeClr val="bg1"/>
                </a:solidFill>
              </a:rPr>
              <a:t>tipe</a:t>
            </a:r>
            <a:endParaRPr lang="en-ID" sz="4800" b="1" u="sng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9EBF3C2-D4A9-41EA-AB09-79EA69B95755}"/>
              </a:ext>
            </a:extLst>
          </p:cNvPr>
          <p:cNvSpPr txBox="1"/>
          <p:nvPr/>
        </p:nvSpPr>
        <p:spPr>
          <a:xfrm>
            <a:off x="2239764" y="1962363"/>
            <a:ext cx="6698751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=[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rumah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gedung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kelas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'hotel'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namber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=[</a:t>
            </a:r>
            <a:r>
              <a:rPr lang="en-ID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=[</a:t>
            </a:r>
            <a:r>
              <a:rPr lang="en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6D2AEE6-9995-441D-B5D1-400953FB7ABF}"/>
              </a:ext>
            </a:extLst>
          </p:cNvPr>
          <p:cNvSpPr txBox="1"/>
          <p:nvPr/>
        </p:nvSpPr>
        <p:spPr>
          <a:xfrm>
            <a:off x="2239765" y="3972307"/>
            <a:ext cx="669875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gabungan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=[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gedung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kelas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2033037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434C47CB-FFC2-4A58-B042-F6BCB7630B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74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783EF03-4002-4875-BA76-6E9BA5595103}"/>
              </a:ext>
            </a:extLst>
          </p:cNvPr>
          <p:cNvSpPr txBox="1"/>
          <p:nvPr/>
        </p:nvSpPr>
        <p:spPr>
          <a:xfrm>
            <a:off x="873303" y="371475"/>
            <a:ext cx="10818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u="sng" dirty="0">
                <a:solidFill>
                  <a:schemeClr val="bg1"/>
                </a:solidFill>
              </a:rPr>
              <a:t>Array </a:t>
            </a:r>
            <a:r>
              <a:rPr lang="en-US" sz="4800" b="1" u="sng" dirty="0" err="1">
                <a:solidFill>
                  <a:schemeClr val="bg1"/>
                </a:solidFill>
              </a:rPr>
              <a:t>didalam</a:t>
            </a:r>
            <a:r>
              <a:rPr lang="en-US" sz="4800" b="1" u="sng" dirty="0">
                <a:solidFill>
                  <a:schemeClr val="bg1"/>
                </a:solidFill>
              </a:rPr>
              <a:t> Array </a:t>
            </a:r>
            <a:r>
              <a:rPr lang="en-US" sz="2000" b="1" u="sng" dirty="0">
                <a:solidFill>
                  <a:schemeClr val="bg1"/>
                </a:solidFill>
              </a:rPr>
              <a:t>- array </a:t>
            </a:r>
            <a:r>
              <a:rPr lang="en-US" sz="2000" b="1" u="sng" dirty="0" err="1">
                <a:solidFill>
                  <a:schemeClr val="bg1"/>
                </a:solidFill>
              </a:rPr>
              <a:t>multidimensi</a:t>
            </a:r>
            <a:r>
              <a:rPr lang="en-US" sz="2000" b="1" u="sng" dirty="0">
                <a:solidFill>
                  <a:schemeClr val="bg1"/>
                </a:solidFill>
              </a:rPr>
              <a:t> / array </a:t>
            </a:r>
            <a:r>
              <a:rPr lang="en-US" sz="2000" b="1" u="sng" dirty="0" err="1">
                <a:solidFill>
                  <a:schemeClr val="bg1"/>
                </a:solidFill>
              </a:rPr>
              <a:t>bersarang</a:t>
            </a:r>
            <a:endParaRPr lang="en-ID" sz="4800" b="1" u="sng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2EBB124-C228-40FA-B92C-DEC35310DE19}"/>
              </a:ext>
            </a:extLst>
          </p:cNvPr>
          <p:cNvSpPr txBox="1"/>
          <p:nvPr/>
        </p:nvSpPr>
        <p:spPr>
          <a:xfrm>
            <a:off x="1910993" y="1726058"/>
            <a:ext cx="676039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gabungan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gedung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kelas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,[</a:t>
            </a:r>
            <a:r>
              <a:rPr lang="en-ID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D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D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]];</a:t>
            </a:r>
          </a:p>
        </p:txBody>
      </p:sp>
    </p:spTree>
    <p:extLst>
      <p:ext uri="{BB962C8B-B14F-4D97-AF65-F5344CB8AC3E}">
        <p14:creationId xmlns:p14="http://schemas.microsoft.com/office/powerpoint/2010/main" val="501194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AF32A3BA-9F8C-434F-9872-AE2C0D766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DC5A2EC-7C0D-446F-9937-ACBDF79BC3DA}"/>
              </a:ext>
            </a:extLst>
          </p:cNvPr>
          <p:cNvSpPr txBox="1"/>
          <p:nvPr/>
        </p:nvSpPr>
        <p:spPr>
          <a:xfrm>
            <a:off x="873303" y="371475"/>
            <a:ext cx="10818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u="sng" dirty="0">
                <a:solidFill>
                  <a:schemeClr val="bg1"/>
                </a:solidFill>
              </a:rPr>
              <a:t>Array </a:t>
            </a:r>
            <a:r>
              <a:rPr lang="en-US" sz="4800" b="1" u="sng" dirty="0" err="1">
                <a:solidFill>
                  <a:schemeClr val="bg1"/>
                </a:solidFill>
              </a:rPr>
              <a:t>didalam</a:t>
            </a:r>
            <a:r>
              <a:rPr lang="en-US" sz="4800" b="1" u="sng" dirty="0">
                <a:solidFill>
                  <a:schemeClr val="bg1"/>
                </a:solidFill>
              </a:rPr>
              <a:t> Array </a:t>
            </a:r>
            <a:r>
              <a:rPr lang="en-US" sz="2000" b="1" u="sng" dirty="0">
                <a:solidFill>
                  <a:schemeClr val="bg1"/>
                </a:solidFill>
              </a:rPr>
              <a:t>- array </a:t>
            </a:r>
            <a:r>
              <a:rPr lang="en-US" sz="2000" b="1" u="sng" dirty="0" err="1">
                <a:solidFill>
                  <a:schemeClr val="bg1"/>
                </a:solidFill>
              </a:rPr>
              <a:t>multidimensi</a:t>
            </a:r>
            <a:r>
              <a:rPr lang="en-US" sz="2000" b="1" u="sng" dirty="0">
                <a:solidFill>
                  <a:schemeClr val="bg1"/>
                </a:solidFill>
              </a:rPr>
              <a:t> / array </a:t>
            </a:r>
            <a:r>
              <a:rPr lang="en-US" sz="2000" b="1" u="sng" dirty="0" err="1">
                <a:solidFill>
                  <a:schemeClr val="bg1"/>
                </a:solidFill>
              </a:rPr>
              <a:t>bersarang</a:t>
            </a:r>
            <a:endParaRPr lang="en-ID" sz="4800" b="1" u="sng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486F29F-F782-4C40-961F-C54A623F469F}"/>
              </a:ext>
            </a:extLst>
          </p:cNvPr>
          <p:cNvSpPr txBox="1"/>
          <p:nvPr/>
        </p:nvSpPr>
        <p:spPr>
          <a:xfrm>
            <a:off x="1900719" y="1726058"/>
            <a:ext cx="676039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gabungan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gedung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kelas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,[</a:t>
            </a:r>
            <a:r>
              <a:rPr lang="en-ID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D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D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C05C4E8-8189-487C-B005-FD1CA8CC53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" t="6323" r="3960" b="54321"/>
          <a:stretch/>
        </p:blipFill>
        <p:spPr>
          <a:xfrm>
            <a:off x="2476072" y="2337281"/>
            <a:ext cx="6353919" cy="109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782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780BC85-D74C-47B1-ABE1-5707A54D8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550B534-B5F8-448C-A2B8-C61F1BA40F68}"/>
              </a:ext>
            </a:extLst>
          </p:cNvPr>
          <p:cNvSpPr txBox="1"/>
          <p:nvPr/>
        </p:nvSpPr>
        <p:spPr>
          <a:xfrm>
            <a:off x="1743072" y="327705"/>
            <a:ext cx="8858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u="sng" dirty="0" err="1">
                <a:solidFill>
                  <a:schemeClr val="bg1"/>
                </a:solidFill>
              </a:rPr>
              <a:t>Definisi</a:t>
            </a:r>
            <a:endParaRPr lang="en-US" sz="4800" b="1" u="sng" dirty="0">
              <a:solidFill>
                <a:schemeClr val="bg1"/>
              </a:solidFill>
            </a:endParaRPr>
          </a:p>
          <a:p>
            <a:pPr algn="ctr"/>
            <a:r>
              <a:rPr lang="en-US" sz="2400" dirty="0" err="1">
                <a:solidFill>
                  <a:schemeClr val="bg1"/>
                </a:solidFill>
              </a:rPr>
              <a:t>Secara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umum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endParaRPr lang="en-ID" sz="24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DF7664F-A3AE-48B1-A6BF-61800C660DD9}"/>
              </a:ext>
            </a:extLst>
          </p:cNvPr>
          <p:cNvSpPr txBox="1"/>
          <p:nvPr/>
        </p:nvSpPr>
        <p:spPr>
          <a:xfrm>
            <a:off x="1233486" y="2284363"/>
            <a:ext cx="97250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>
                <a:solidFill>
                  <a:schemeClr val="bg1"/>
                </a:solidFill>
              </a:rPr>
              <a:t>Array </a:t>
            </a:r>
            <a:r>
              <a:rPr lang="en-US" sz="3600" b="1" i="1" dirty="0" err="1">
                <a:solidFill>
                  <a:schemeClr val="bg1"/>
                </a:solidFill>
              </a:rPr>
              <a:t>adalah</a:t>
            </a:r>
            <a:r>
              <a:rPr lang="en-US" sz="3600" b="1" i="1" dirty="0">
                <a:solidFill>
                  <a:schemeClr val="bg1"/>
                </a:solidFill>
              </a:rPr>
              <a:t> </a:t>
            </a:r>
            <a:r>
              <a:rPr lang="en-US" sz="3600" b="1" i="1" dirty="0" err="1">
                <a:solidFill>
                  <a:schemeClr val="bg1"/>
                </a:solidFill>
              </a:rPr>
              <a:t>sebuah</a:t>
            </a:r>
            <a:r>
              <a:rPr lang="en-US" sz="3600" b="1" i="1" dirty="0">
                <a:solidFill>
                  <a:schemeClr val="bg1"/>
                </a:solidFill>
              </a:rPr>
              <a:t> </a:t>
            </a:r>
            <a:r>
              <a:rPr lang="en-US" sz="3600" b="1" i="1" dirty="0" err="1">
                <a:solidFill>
                  <a:schemeClr val="bg1"/>
                </a:solidFill>
              </a:rPr>
              <a:t>struktur</a:t>
            </a:r>
            <a:r>
              <a:rPr lang="en-US" sz="3600" b="1" i="1" dirty="0">
                <a:solidFill>
                  <a:schemeClr val="bg1"/>
                </a:solidFill>
              </a:rPr>
              <a:t> data yang </a:t>
            </a:r>
            <a:r>
              <a:rPr lang="en-US" sz="3600" b="1" i="1" dirty="0" err="1">
                <a:solidFill>
                  <a:schemeClr val="bg1"/>
                </a:solidFill>
              </a:rPr>
              <a:t>terdiri</a:t>
            </a:r>
            <a:r>
              <a:rPr lang="en-US" sz="3600" b="1" i="1" dirty="0">
                <a:solidFill>
                  <a:schemeClr val="bg1"/>
                </a:solidFill>
              </a:rPr>
              <a:t> </a:t>
            </a:r>
            <a:r>
              <a:rPr lang="en-US" sz="3600" b="1" i="1" dirty="0" err="1">
                <a:solidFill>
                  <a:schemeClr val="bg1"/>
                </a:solidFill>
              </a:rPr>
              <a:t>dari</a:t>
            </a:r>
            <a:r>
              <a:rPr lang="en-US" sz="3600" b="1" i="1" dirty="0">
                <a:solidFill>
                  <a:schemeClr val="bg1"/>
                </a:solidFill>
              </a:rPr>
              <a:t> </a:t>
            </a:r>
            <a:r>
              <a:rPr lang="en-US" sz="3600" b="1" i="1" dirty="0" err="1">
                <a:solidFill>
                  <a:schemeClr val="bg1"/>
                </a:solidFill>
              </a:rPr>
              <a:t>atas</a:t>
            </a:r>
            <a:r>
              <a:rPr lang="en-US" sz="3600" b="1" i="1" dirty="0">
                <a:solidFill>
                  <a:schemeClr val="bg1"/>
                </a:solidFill>
              </a:rPr>
              <a:t> </a:t>
            </a:r>
            <a:r>
              <a:rPr lang="en-US" sz="3600" b="1" i="1" dirty="0" err="1">
                <a:solidFill>
                  <a:schemeClr val="bg1"/>
                </a:solidFill>
              </a:rPr>
              <a:t>banyak</a:t>
            </a:r>
            <a:r>
              <a:rPr lang="en-US" sz="3600" b="1" i="1" dirty="0">
                <a:solidFill>
                  <a:schemeClr val="bg1"/>
                </a:solidFill>
              </a:rPr>
              <a:t> variable </a:t>
            </a:r>
            <a:r>
              <a:rPr lang="en-US" sz="3600" b="1" i="1" dirty="0" err="1">
                <a:solidFill>
                  <a:schemeClr val="bg1"/>
                </a:solidFill>
              </a:rPr>
              <a:t>dengan</a:t>
            </a:r>
            <a:r>
              <a:rPr lang="en-US" sz="3600" b="1" i="1" dirty="0">
                <a:solidFill>
                  <a:schemeClr val="bg1"/>
                </a:solidFill>
              </a:rPr>
              <a:t> </a:t>
            </a:r>
            <a:r>
              <a:rPr lang="en-US" sz="3600" b="1" i="1" dirty="0" err="1">
                <a:solidFill>
                  <a:schemeClr val="bg1"/>
                </a:solidFill>
              </a:rPr>
              <a:t>tipe</a:t>
            </a:r>
            <a:r>
              <a:rPr lang="en-US" sz="3600" b="1" i="1" dirty="0">
                <a:solidFill>
                  <a:schemeClr val="bg1"/>
                </a:solidFill>
              </a:rPr>
              <a:t> data </a:t>
            </a:r>
            <a:r>
              <a:rPr lang="en-US" sz="3600" b="1" i="1" dirty="0" err="1">
                <a:solidFill>
                  <a:schemeClr val="bg1"/>
                </a:solidFill>
              </a:rPr>
              <a:t>sama</a:t>
            </a:r>
            <a:r>
              <a:rPr lang="en-US" sz="3600" b="1" i="1" dirty="0">
                <a:solidFill>
                  <a:schemeClr val="bg1"/>
                </a:solidFill>
              </a:rPr>
              <a:t>, </a:t>
            </a:r>
            <a:r>
              <a:rPr lang="en-US" sz="3600" b="1" i="1" dirty="0" err="1">
                <a:solidFill>
                  <a:schemeClr val="bg1"/>
                </a:solidFill>
              </a:rPr>
              <a:t>dimana</a:t>
            </a:r>
            <a:r>
              <a:rPr lang="en-US" sz="3600" b="1" i="1" dirty="0">
                <a:solidFill>
                  <a:schemeClr val="bg1"/>
                </a:solidFill>
              </a:rPr>
              <a:t> masing </a:t>
            </a:r>
            <a:r>
              <a:rPr lang="en-US" sz="3600" b="1" i="1" dirty="0" err="1">
                <a:solidFill>
                  <a:schemeClr val="bg1"/>
                </a:solidFill>
              </a:rPr>
              <a:t>masing</a:t>
            </a:r>
            <a:r>
              <a:rPr lang="en-US" sz="3600" b="1" i="1" dirty="0">
                <a:solidFill>
                  <a:schemeClr val="bg1"/>
                </a:solidFill>
              </a:rPr>
              <a:t> </a:t>
            </a:r>
            <a:r>
              <a:rPr lang="en-US" sz="3600" b="1" i="1" dirty="0" err="1">
                <a:solidFill>
                  <a:schemeClr val="bg1"/>
                </a:solidFill>
              </a:rPr>
              <a:t>elemen</a:t>
            </a:r>
            <a:r>
              <a:rPr lang="en-US" sz="3600" b="1" i="1" dirty="0">
                <a:solidFill>
                  <a:schemeClr val="bg1"/>
                </a:solidFill>
              </a:rPr>
              <a:t> variable </a:t>
            </a:r>
            <a:r>
              <a:rPr lang="en-US" sz="3600" b="1" i="1" dirty="0" err="1">
                <a:solidFill>
                  <a:schemeClr val="bg1"/>
                </a:solidFill>
              </a:rPr>
              <a:t>memiliki</a:t>
            </a:r>
            <a:r>
              <a:rPr lang="en-US" sz="3600" b="1" i="1" dirty="0">
                <a:solidFill>
                  <a:schemeClr val="bg1"/>
                </a:solidFill>
              </a:rPr>
              <a:t> </a:t>
            </a:r>
            <a:r>
              <a:rPr lang="en-US" sz="3600" b="1" i="1" dirty="0" err="1">
                <a:solidFill>
                  <a:schemeClr val="bg1"/>
                </a:solidFill>
              </a:rPr>
              <a:t>nilai</a:t>
            </a:r>
            <a:r>
              <a:rPr lang="en-US" sz="3600" b="1" i="1" dirty="0">
                <a:solidFill>
                  <a:schemeClr val="bg1"/>
                </a:solidFill>
              </a:rPr>
              <a:t> </a:t>
            </a:r>
            <a:r>
              <a:rPr lang="en-US" sz="3600" b="1" i="1" dirty="0" err="1">
                <a:solidFill>
                  <a:schemeClr val="bg1"/>
                </a:solidFill>
              </a:rPr>
              <a:t>indeks</a:t>
            </a:r>
            <a:endParaRPr lang="en-ID" sz="3600" b="1" i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5B189D5-8336-4947-8DFF-B9E47A3FD071}"/>
              </a:ext>
            </a:extLst>
          </p:cNvPr>
          <p:cNvSpPr txBox="1"/>
          <p:nvPr/>
        </p:nvSpPr>
        <p:spPr>
          <a:xfrm>
            <a:off x="4043360" y="5206886"/>
            <a:ext cx="4257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www.brainly.co.id</a:t>
            </a:r>
            <a:endParaRPr lang="en-ID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7660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939E0158-2FC4-45D9-A67E-F8C695407F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BF606A9-CD39-4EF5-9046-2A22DA92A8B5}"/>
              </a:ext>
            </a:extLst>
          </p:cNvPr>
          <p:cNvSpPr txBox="1"/>
          <p:nvPr/>
        </p:nvSpPr>
        <p:spPr>
          <a:xfrm>
            <a:off x="873303" y="371475"/>
            <a:ext cx="10818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u="sng">
                <a:solidFill>
                  <a:schemeClr val="bg1"/>
                </a:solidFill>
              </a:rPr>
              <a:t>Array didalam Array </a:t>
            </a:r>
            <a:r>
              <a:rPr lang="en-US" sz="2000" b="1" u="sng">
                <a:solidFill>
                  <a:schemeClr val="bg1"/>
                </a:solidFill>
              </a:rPr>
              <a:t>- array multidimensi / array bersarang</a:t>
            </a:r>
            <a:endParaRPr lang="en-ID" sz="4800" b="1" u="sng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AFEB4E7-1538-48A9-AC49-56CAC8215BBF}"/>
              </a:ext>
            </a:extLst>
          </p:cNvPr>
          <p:cNvSpPr txBox="1"/>
          <p:nvPr/>
        </p:nvSpPr>
        <p:spPr>
          <a:xfrm>
            <a:off x="1900720" y="1726058"/>
            <a:ext cx="6832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gabungan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gedung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kelas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,[</a:t>
            </a:r>
            <a:r>
              <a:rPr lang="en-ID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D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D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C3BC43F-E093-4F16-A41B-0201F0CF8A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" t="6323" r="3960" b="54321"/>
          <a:stretch/>
        </p:blipFill>
        <p:spPr>
          <a:xfrm>
            <a:off x="2476072" y="2337281"/>
            <a:ext cx="6353919" cy="10917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6693AB7-DA90-4E40-871C-0A2643CC65EC}"/>
              </a:ext>
            </a:extLst>
          </p:cNvPr>
          <p:cNvSpPr txBox="1"/>
          <p:nvPr/>
        </p:nvSpPr>
        <p:spPr>
          <a:xfrm>
            <a:off x="2401584" y="2860867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gedung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endParaRPr lang="en-ID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F01375D-0EC1-4F78-B5BC-243EC4EE9D6D}"/>
              </a:ext>
            </a:extLst>
          </p:cNvPr>
          <p:cNvSpPr txBox="1"/>
          <p:nvPr/>
        </p:nvSpPr>
        <p:spPr>
          <a:xfrm>
            <a:off x="5042043" y="2908071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endParaRPr lang="en-ID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6594AB7-B868-47E4-825D-7D93AB5DBE35}"/>
              </a:ext>
            </a:extLst>
          </p:cNvPr>
          <p:cNvSpPr txBox="1"/>
          <p:nvPr/>
        </p:nvSpPr>
        <p:spPr>
          <a:xfrm>
            <a:off x="3515474" y="2861909"/>
            <a:ext cx="62004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kelas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ID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7A16B4C-1691-410E-AEF3-08ECAE08D375}"/>
              </a:ext>
            </a:extLst>
          </p:cNvPr>
          <p:cNvSpPr txBox="1"/>
          <p:nvPr/>
        </p:nvSpPr>
        <p:spPr>
          <a:xfrm>
            <a:off x="5781135" y="2908071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true</a:t>
            </a:r>
            <a:endParaRPr lang="en-ID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E122BB82-84DB-4BF5-AB7A-77CB2CACF6A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1" t="2158" r="50633" b="58279"/>
          <a:stretch/>
        </p:blipFill>
        <p:spPr>
          <a:xfrm>
            <a:off x="6897910" y="2699894"/>
            <a:ext cx="1601386" cy="54770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58B0394-45D9-4BC5-BAF0-053211A11E97}"/>
              </a:ext>
            </a:extLst>
          </p:cNvPr>
          <p:cNvSpPr txBox="1"/>
          <p:nvPr/>
        </p:nvSpPr>
        <p:spPr>
          <a:xfrm>
            <a:off x="7005691" y="2854857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en-ID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C46D16B6-9937-4B8D-8F47-92F1D3F6C933}"/>
              </a:ext>
            </a:extLst>
          </p:cNvPr>
          <p:cNvSpPr txBox="1"/>
          <p:nvPr/>
        </p:nvSpPr>
        <p:spPr>
          <a:xfrm>
            <a:off x="7536620" y="2838495"/>
            <a:ext cx="6601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endParaRPr lang="en-ID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20FDF943-9292-4C63-95A0-2595E9635F50}"/>
              </a:ext>
            </a:extLst>
          </p:cNvPr>
          <p:cNvSpPr txBox="1"/>
          <p:nvPr/>
        </p:nvSpPr>
        <p:spPr>
          <a:xfrm>
            <a:off x="8081788" y="2853395"/>
            <a:ext cx="7119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61780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DD90D50A-EA3E-4992-88B6-394103F910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548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B741CAA-BE65-4FB0-838E-BC45EA92F92F}"/>
              </a:ext>
            </a:extLst>
          </p:cNvPr>
          <p:cNvSpPr txBox="1"/>
          <p:nvPr/>
        </p:nvSpPr>
        <p:spPr>
          <a:xfrm>
            <a:off x="873303" y="371475"/>
            <a:ext cx="10818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u="sng" dirty="0">
                <a:solidFill>
                  <a:schemeClr val="bg1"/>
                </a:solidFill>
              </a:rPr>
              <a:t>Array </a:t>
            </a:r>
            <a:r>
              <a:rPr lang="en-US" sz="4800" b="1" u="sng" dirty="0" err="1">
                <a:solidFill>
                  <a:schemeClr val="bg1"/>
                </a:solidFill>
              </a:rPr>
              <a:t>didalam</a:t>
            </a:r>
            <a:r>
              <a:rPr lang="en-US" sz="4800" b="1" u="sng" dirty="0">
                <a:solidFill>
                  <a:schemeClr val="bg1"/>
                </a:solidFill>
              </a:rPr>
              <a:t> Array </a:t>
            </a:r>
            <a:r>
              <a:rPr lang="en-US" sz="2000" b="1" u="sng" dirty="0">
                <a:solidFill>
                  <a:schemeClr val="bg1"/>
                </a:solidFill>
              </a:rPr>
              <a:t>- array </a:t>
            </a:r>
            <a:r>
              <a:rPr lang="en-US" sz="2000" b="1" u="sng" dirty="0" err="1">
                <a:solidFill>
                  <a:schemeClr val="bg1"/>
                </a:solidFill>
              </a:rPr>
              <a:t>multidimensi</a:t>
            </a:r>
            <a:r>
              <a:rPr lang="en-US" sz="2000" b="1" u="sng" dirty="0">
                <a:solidFill>
                  <a:schemeClr val="bg1"/>
                </a:solidFill>
              </a:rPr>
              <a:t> / array </a:t>
            </a:r>
            <a:r>
              <a:rPr lang="en-US" sz="2000" b="1" u="sng" dirty="0" err="1">
                <a:solidFill>
                  <a:schemeClr val="bg1"/>
                </a:solidFill>
              </a:rPr>
              <a:t>bersarang</a:t>
            </a:r>
            <a:endParaRPr lang="en-ID" sz="4800" b="1" u="sng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13E7CB7-632B-439F-8298-74E91EDA25BA}"/>
              </a:ext>
            </a:extLst>
          </p:cNvPr>
          <p:cNvSpPr txBox="1"/>
          <p:nvPr/>
        </p:nvSpPr>
        <p:spPr>
          <a:xfrm>
            <a:off x="2234628" y="1577495"/>
            <a:ext cx="67758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gabungan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gedung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kelas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,[</a:t>
            </a:r>
            <a:r>
              <a:rPr lang="en-ID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D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D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A10AE28-3083-43C6-B599-978D229300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" t="6323" r="3960" b="54321"/>
          <a:stretch/>
        </p:blipFill>
        <p:spPr>
          <a:xfrm>
            <a:off x="2476072" y="2337281"/>
            <a:ext cx="6353919" cy="10917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DFB9C6E-8AE0-49C5-8478-78F7FCECAF2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1" t="2158" r="50633" b="58279"/>
          <a:stretch/>
        </p:blipFill>
        <p:spPr>
          <a:xfrm>
            <a:off x="6897910" y="2699894"/>
            <a:ext cx="1601386" cy="5477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2AD6E47-1046-4739-9B0A-FBC0931607C8}"/>
              </a:ext>
            </a:extLst>
          </p:cNvPr>
          <p:cNvSpPr txBox="1"/>
          <p:nvPr/>
        </p:nvSpPr>
        <p:spPr>
          <a:xfrm>
            <a:off x="2401584" y="2860867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gedung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4F8F6E9-3067-4AFE-95DB-DBAF589F6EB5}"/>
              </a:ext>
            </a:extLst>
          </p:cNvPr>
          <p:cNvSpPr txBox="1"/>
          <p:nvPr/>
        </p:nvSpPr>
        <p:spPr>
          <a:xfrm>
            <a:off x="3500919" y="2878271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kelas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ID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45403D6-057D-4B1E-A599-ECB10450F483}"/>
              </a:ext>
            </a:extLst>
          </p:cNvPr>
          <p:cNvSpPr txBox="1"/>
          <p:nvPr/>
        </p:nvSpPr>
        <p:spPr>
          <a:xfrm>
            <a:off x="4980398" y="2900192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endParaRPr lang="en-ID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732BFD8-8D32-41A9-8FA8-5ACC27B1DF33}"/>
              </a:ext>
            </a:extLst>
          </p:cNvPr>
          <p:cNvSpPr txBox="1"/>
          <p:nvPr/>
        </p:nvSpPr>
        <p:spPr>
          <a:xfrm>
            <a:off x="5855623" y="2878271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true</a:t>
            </a:r>
            <a:endParaRPr lang="en-ID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662418D5-619F-4C81-95FD-B7A5C32B45FC}"/>
              </a:ext>
            </a:extLst>
          </p:cNvPr>
          <p:cNvSpPr txBox="1"/>
          <p:nvPr/>
        </p:nvSpPr>
        <p:spPr>
          <a:xfrm>
            <a:off x="7012112" y="2841427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en-ID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1E7991E7-CFA1-47E3-B8AD-2B8F958CF419}"/>
              </a:ext>
            </a:extLst>
          </p:cNvPr>
          <p:cNvSpPr txBox="1"/>
          <p:nvPr/>
        </p:nvSpPr>
        <p:spPr>
          <a:xfrm>
            <a:off x="7571407" y="2860867"/>
            <a:ext cx="6606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endParaRPr lang="en-ID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12E92F32-4D56-4A0B-9CCE-070678278747}"/>
              </a:ext>
            </a:extLst>
          </p:cNvPr>
          <p:cNvSpPr txBox="1"/>
          <p:nvPr/>
        </p:nvSpPr>
        <p:spPr>
          <a:xfrm>
            <a:off x="8061999" y="2852187"/>
            <a:ext cx="7150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endParaRPr lang="en-ID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6C9922DC-94DF-4485-B5BF-8D5DA8BA1E45}"/>
              </a:ext>
            </a:extLst>
          </p:cNvPr>
          <p:cNvSpPr txBox="1"/>
          <p:nvPr/>
        </p:nvSpPr>
        <p:spPr>
          <a:xfrm>
            <a:off x="2291994" y="4521394"/>
            <a:ext cx="489991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gabungan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D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ID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</p:txBody>
      </p:sp>
    </p:spTree>
    <p:extLst>
      <p:ext uri="{BB962C8B-B14F-4D97-AF65-F5344CB8AC3E}">
        <p14:creationId xmlns:p14="http://schemas.microsoft.com/office/powerpoint/2010/main" val="3777492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B6E92CC8-603A-423C-A1BB-FDC03255A5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B83DA66-5F02-4C60-BE79-5968E8CB1309}"/>
              </a:ext>
            </a:extLst>
          </p:cNvPr>
          <p:cNvSpPr txBox="1"/>
          <p:nvPr/>
        </p:nvSpPr>
        <p:spPr>
          <a:xfrm>
            <a:off x="873303" y="371475"/>
            <a:ext cx="10818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u="sng">
                <a:solidFill>
                  <a:schemeClr val="bg1"/>
                </a:solidFill>
              </a:rPr>
              <a:t>Array didalam Array </a:t>
            </a:r>
            <a:r>
              <a:rPr lang="en-US" sz="2000" b="1" u="sng">
                <a:solidFill>
                  <a:schemeClr val="bg1"/>
                </a:solidFill>
              </a:rPr>
              <a:t>- array multidimensi / array bersarang</a:t>
            </a:r>
            <a:endParaRPr lang="en-ID" sz="4800" b="1" u="sng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604A49A-EFDD-4386-8098-2BD11C8757E0}"/>
              </a:ext>
            </a:extLst>
          </p:cNvPr>
          <p:cNvSpPr txBox="1"/>
          <p:nvPr/>
        </p:nvSpPr>
        <p:spPr>
          <a:xfrm>
            <a:off x="2291994" y="1569671"/>
            <a:ext cx="6780943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gabungan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gedung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kelas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,[</a:t>
            </a:r>
            <a:r>
              <a:rPr lang="en-ID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D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D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3D68495-1708-4796-9B9F-8412B060BB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" t="6323" r="3960" b="54321"/>
          <a:stretch/>
        </p:blipFill>
        <p:spPr>
          <a:xfrm>
            <a:off x="2476072" y="2337281"/>
            <a:ext cx="6353919" cy="10917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994053F-7DC8-4910-8E1B-B9C191E80CB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1" t="2158" r="50633" b="58279"/>
          <a:stretch/>
        </p:blipFill>
        <p:spPr>
          <a:xfrm>
            <a:off x="6897910" y="2699894"/>
            <a:ext cx="1601386" cy="5477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6880B26-B64F-43AB-A713-E063729BA276}"/>
              </a:ext>
            </a:extLst>
          </p:cNvPr>
          <p:cNvSpPr txBox="1"/>
          <p:nvPr/>
        </p:nvSpPr>
        <p:spPr>
          <a:xfrm>
            <a:off x="2401584" y="2860867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gedung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ID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810BEE2-13D0-42EA-AE95-5E40E1B12B02}"/>
              </a:ext>
            </a:extLst>
          </p:cNvPr>
          <p:cNvSpPr txBox="1"/>
          <p:nvPr/>
        </p:nvSpPr>
        <p:spPr>
          <a:xfrm>
            <a:off x="3500919" y="2878271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kelas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6BBD990-0189-482F-BC33-E3777C97B2F1}"/>
              </a:ext>
            </a:extLst>
          </p:cNvPr>
          <p:cNvSpPr txBox="1"/>
          <p:nvPr/>
        </p:nvSpPr>
        <p:spPr>
          <a:xfrm>
            <a:off x="4980398" y="2900192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endParaRPr lang="en-ID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3598B26-5924-4C3E-BEE9-AA5E08152902}"/>
              </a:ext>
            </a:extLst>
          </p:cNvPr>
          <p:cNvSpPr txBox="1"/>
          <p:nvPr/>
        </p:nvSpPr>
        <p:spPr>
          <a:xfrm>
            <a:off x="5855623" y="2878271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true</a:t>
            </a:r>
            <a:endParaRPr lang="en-ID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CDD9130-B020-4AB6-8B24-0431DF1602FA}"/>
              </a:ext>
            </a:extLst>
          </p:cNvPr>
          <p:cNvSpPr txBox="1"/>
          <p:nvPr/>
        </p:nvSpPr>
        <p:spPr>
          <a:xfrm>
            <a:off x="7012112" y="2841427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en-ID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08DA045-AF5E-4E4F-A487-239B670DEE63}"/>
              </a:ext>
            </a:extLst>
          </p:cNvPr>
          <p:cNvSpPr txBox="1"/>
          <p:nvPr/>
        </p:nvSpPr>
        <p:spPr>
          <a:xfrm>
            <a:off x="7571407" y="2860867"/>
            <a:ext cx="6606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endParaRPr lang="en-ID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3F6E001-E291-4CD0-BDBC-24E75B1845F8}"/>
              </a:ext>
            </a:extLst>
          </p:cNvPr>
          <p:cNvSpPr txBox="1"/>
          <p:nvPr/>
        </p:nvSpPr>
        <p:spPr>
          <a:xfrm>
            <a:off x="8061999" y="2852187"/>
            <a:ext cx="7150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endParaRPr lang="en-ID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30153C5E-2098-4CC9-8090-FE519EFE23D5}"/>
              </a:ext>
            </a:extLst>
          </p:cNvPr>
          <p:cNvSpPr txBox="1"/>
          <p:nvPr/>
        </p:nvSpPr>
        <p:spPr>
          <a:xfrm>
            <a:off x="2291994" y="4521394"/>
            <a:ext cx="4720118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gabungan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D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ID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2B68814A-8F4B-4E10-B3BD-CFA4A2F42C9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4944" t="25917" r="26601" b="27191"/>
          <a:stretch/>
        </p:blipFill>
        <p:spPr>
          <a:xfrm>
            <a:off x="7704971" y="3646527"/>
            <a:ext cx="2826040" cy="403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7594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C5F9AB14-4656-41BF-9D82-E049802E9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584AC2F-0AB8-43CE-B43B-4312886C4F44}"/>
              </a:ext>
            </a:extLst>
          </p:cNvPr>
          <p:cNvSpPr txBox="1"/>
          <p:nvPr/>
        </p:nvSpPr>
        <p:spPr>
          <a:xfrm>
            <a:off x="1818525" y="1119882"/>
            <a:ext cx="80960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>
                <a:solidFill>
                  <a:schemeClr val="bg1"/>
                </a:solidFill>
              </a:rPr>
              <a:t>Selesai</a:t>
            </a:r>
            <a:r>
              <a:rPr lang="en-US" sz="4000" b="1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4000" b="1" dirty="0" err="1">
                <a:solidFill>
                  <a:schemeClr val="bg1"/>
                </a:solidFill>
              </a:rPr>
              <a:t>Silahkan</a:t>
            </a:r>
            <a:r>
              <a:rPr lang="en-US" sz="4000" b="1" dirty="0">
                <a:solidFill>
                  <a:schemeClr val="bg1"/>
                </a:solidFill>
              </a:rPr>
              <a:t> Muhammad </a:t>
            </a:r>
            <a:r>
              <a:rPr lang="en-US" sz="4000" b="1" dirty="0" err="1">
                <a:solidFill>
                  <a:schemeClr val="bg1"/>
                </a:solidFill>
              </a:rPr>
              <a:t>parhan</a:t>
            </a:r>
            <a:r>
              <a:rPr lang="en-US" sz="4000" b="1" dirty="0">
                <a:solidFill>
                  <a:schemeClr val="bg1"/>
                </a:solidFill>
              </a:rPr>
              <a:t> Susilo </a:t>
            </a:r>
          </a:p>
          <a:p>
            <a:pPr algn="ctr"/>
            <a:r>
              <a:rPr lang="en-US" sz="4000" b="1" dirty="0" err="1">
                <a:solidFill>
                  <a:schemeClr val="bg1"/>
                </a:solidFill>
              </a:rPr>
              <a:t>Mengoreksi</a:t>
            </a:r>
            <a:r>
              <a:rPr lang="en-US" sz="4000" b="1" dirty="0">
                <a:solidFill>
                  <a:schemeClr val="bg1"/>
                </a:solidFill>
              </a:rPr>
              <a:t> </a:t>
            </a:r>
            <a:r>
              <a:rPr lang="en-US" sz="4000" b="1" dirty="0" err="1">
                <a:solidFill>
                  <a:schemeClr val="bg1"/>
                </a:solidFill>
              </a:rPr>
              <a:t>kesalahan</a:t>
            </a:r>
            <a:r>
              <a:rPr lang="en-US" sz="4000" b="1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Dan </a:t>
            </a:r>
            <a:r>
              <a:rPr lang="en-US" sz="4000" b="1" dirty="0" err="1">
                <a:solidFill>
                  <a:schemeClr val="bg1"/>
                </a:solidFill>
              </a:rPr>
              <a:t>mengubah</a:t>
            </a:r>
            <a:r>
              <a:rPr lang="en-US" sz="4000" b="1" dirty="0">
                <a:solidFill>
                  <a:schemeClr val="bg1"/>
                </a:solidFill>
              </a:rPr>
              <a:t> </a:t>
            </a:r>
            <a:r>
              <a:rPr lang="en-US" sz="4000" b="1" dirty="0" err="1">
                <a:solidFill>
                  <a:schemeClr val="bg1"/>
                </a:solidFill>
              </a:rPr>
              <a:t>tampilan</a:t>
            </a:r>
            <a:r>
              <a:rPr lang="en-US" sz="4000" b="1" dirty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menjadi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>
                <a:solidFill>
                  <a:schemeClr val="bg1"/>
                </a:solidFill>
              </a:rPr>
              <a:t>lebih</a:t>
            </a:r>
            <a:r>
              <a:rPr lang="en-US" sz="4000" b="1" dirty="0">
                <a:solidFill>
                  <a:schemeClr val="bg1"/>
                </a:solidFill>
              </a:rPr>
              <a:t> </a:t>
            </a:r>
            <a:r>
              <a:rPr lang="en-US" sz="4000" b="1" dirty="0" err="1">
                <a:solidFill>
                  <a:schemeClr val="bg1"/>
                </a:solidFill>
              </a:rPr>
              <a:t>bagus</a:t>
            </a:r>
            <a:r>
              <a:rPr lang="en-US" sz="4000" b="1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4000" b="1" dirty="0" err="1">
                <a:solidFill>
                  <a:schemeClr val="bg1"/>
                </a:solidFill>
              </a:rPr>
              <a:t>Terima</a:t>
            </a:r>
            <a:r>
              <a:rPr lang="en-US" sz="4000" b="1" dirty="0">
                <a:solidFill>
                  <a:schemeClr val="bg1"/>
                </a:solidFill>
              </a:rPr>
              <a:t> </a:t>
            </a:r>
            <a:r>
              <a:rPr lang="en-US" sz="4000" b="1" dirty="0" err="1">
                <a:solidFill>
                  <a:schemeClr val="bg1"/>
                </a:solidFill>
              </a:rPr>
              <a:t>kasih</a:t>
            </a:r>
            <a:endParaRPr lang="en-ID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526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5EF619EE-D4A3-4510-88FD-D29955C8CE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67B2D6A-2CA9-4CB6-B168-EF9975AA2F9C}"/>
              </a:ext>
            </a:extLst>
          </p:cNvPr>
          <p:cNvSpPr txBox="1"/>
          <p:nvPr/>
        </p:nvSpPr>
        <p:spPr>
          <a:xfrm>
            <a:off x="1666874" y="378172"/>
            <a:ext cx="8858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u="sng" dirty="0" err="1">
                <a:solidFill>
                  <a:schemeClr val="bg1"/>
                </a:solidFill>
              </a:rPr>
              <a:t>Definisi</a:t>
            </a:r>
            <a:endParaRPr lang="en-ID" sz="4800" b="1" u="sng" dirty="0">
              <a:solidFill>
                <a:schemeClr val="bg1"/>
              </a:solidFill>
            </a:endParaRPr>
          </a:p>
          <a:p>
            <a:pPr algn="ctr"/>
            <a:r>
              <a:rPr lang="en-ID" sz="2400" dirty="0" err="1">
                <a:solidFill>
                  <a:schemeClr val="bg1"/>
                </a:solidFill>
              </a:rPr>
              <a:t>Secara</a:t>
            </a:r>
            <a:r>
              <a:rPr lang="en-ID" sz="2400" dirty="0">
                <a:solidFill>
                  <a:schemeClr val="bg1"/>
                </a:solidFill>
              </a:rPr>
              <a:t> </a:t>
            </a:r>
            <a:r>
              <a:rPr lang="en-ID" sz="2400" dirty="0" err="1">
                <a:solidFill>
                  <a:schemeClr val="bg1"/>
                </a:solidFill>
              </a:rPr>
              <a:t>ringkasan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3D196E3-D2C2-4B92-BD77-B9537BC9CDFC}"/>
              </a:ext>
            </a:extLst>
          </p:cNvPr>
          <p:cNvSpPr txBox="1"/>
          <p:nvPr/>
        </p:nvSpPr>
        <p:spPr>
          <a:xfrm>
            <a:off x="819150" y="2269272"/>
            <a:ext cx="105536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>
                <a:solidFill>
                  <a:schemeClr val="bg1"/>
                </a:solidFill>
              </a:rPr>
              <a:t>Array </a:t>
            </a:r>
            <a:r>
              <a:rPr lang="en-US" sz="3600" b="1" i="1" dirty="0" err="1">
                <a:solidFill>
                  <a:schemeClr val="bg1"/>
                </a:solidFill>
              </a:rPr>
              <a:t>adalah</a:t>
            </a:r>
            <a:r>
              <a:rPr lang="en-US" sz="3600" b="1" i="1" dirty="0">
                <a:solidFill>
                  <a:schemeClr val="bg1"/>
                </a:solidFill>
              </a:rPr>
              <a:t> </a:t>
            </a:r>
            <a:r>
              <a:rPr lang="en-US" sz="3600" b="1" i="1" dirty="0" err="1">
                <a:solidFill>
                  <a:schemeClr val="bg1"/>
                </a:solidFill>
              </a:rPr>
              <a:t>tipe</a:t>
            </a:r>
            <a:r>
              <a:rPr lang="en-US" sz="3600" b="1" i="1" dirty="0">
                <a:solidFill>
                  <a:schemeClr val="bg1"/>
                </a:solidFill>
              </a:rPr>
              <a:t> data </a:t>
            </a:r>
            <a:r>
              <a:rPr lang="en-US" sz="3600" b="1" i="1" dirty="0" err="1">
                <a:solidFill>
                  <a:schemeClr val="bg1"/>
                </a:solidFill>
              </a:rPr>
              <a:t>atau</a:t>
            </a:r>
            <a:r>
              <a:rPr lang="en-US" sz="3600" b="1" i="1" dirty="0">
                <a:solidFill>
                  <a:schemeClr val="bg1"/>
                </a:solidFill>
              </a:rPr>
              <a:t> variable yang </a:t>
            </a:r>
            <a:r>
              <a:rPr lang="en-US" sz="3600" b="1" i="1" dirty="0" err="1">
                <a:solidFill>
                  <a:schemeClr val="bg1"/>
                </a:solidFill>
              </a:rPr>
              <a:t>dapat</a:t>
            </a:r>
            <a:r>
              <a:rPr lang="en-US" sz="3600" b="1" i="1" dirty="0">
                <a:solidFill>
                  <a:schemeClr val="bg1"/>
                </a:solidFill>
              </a:rPr>
              <a:t> </a:t>
            </a:r>
            <a:r>
              <a:rPr lang="en-US" sz="3600" b="1" i="1" dirty="0" err="1">
                <a:solidFill>
                  <a:schemeClr val="bg1"/>
                </a:solidFill>
              </a:rPr>
              <a:t>menyimpan</a:t>
            </a:r>
            <a:r>
              <a:rPr lang="en-US" sz="3600" b="1" i="1" dirty="0">
                <a:solidFill>
                  <a:schemeClr val="bg1"/>
                </a:solidFill>
              </a:rPr>
              <a:t> </a:t>
            </a:r>
            <a:r>
              <a:rPr lang="en-US" sz="3600" b="1" i="1" dirty="0" err="1">
                <a:solidFill>
                  <a:schemeClr val="bg1"/>
                </a:solidFill>
              </a:rPr>
              <a:t>banyak</a:t>
            </a:r>
            <a:r>
              <a:rPr lang="en-US" sz="3600" b="1" i="1" dirty="0">
                <a:solidFill>
                  <a:schemeClr val="bg1"/>
                </a:solidFill>
              </a:rPr>
              <a:t> data dan </a:t>
            </a:r>
            <a:r>
              <a:rPr lang="en-US" sz="3600" b="1" i="1" dirty="0" err="1">
                <a:solidFill>
                  <a:schemeClr val="bg1"/>
                </a:solidFill>
              </a:rPr>
              <a:t>dapat</a:t>
            </a:r>
            <a:r>
              <a:rPr lang="en-US" sz="3600" b="1" i="1" dirty="0">
                <a:solidFill>
                  <a:schemeClr val="bg1"/>
                </a:solidFill>
              </a:rPr>
              <a:t> </a:t>
            </a:r>
            <a:r>
              <a:rPr lang="en-US" sz="3600" b="1" i="1" dirty="0" err="1">
                <a:solidFill>
                  <a:schemeClr val="bg1"/>
                </a:solidFill>
              </a:rPr>
              <a:t>dengan</a:t>
            </a:r>
            <a:r>
              <a:rPr lang="en-US" sz="3600" b="1" i="1" dirty="0">
                <a:solidFill>
                  <a:schemeClr val="bg1"/>
                </a:solidFill>
              </a:rPr>
              <a:t> </a:t>
            </a:r>
            <a:r>
              <a:rPr lang="en-US" sz="3600" b="1" i="1" dirty="0" err="1">
                <a:solidFill>
                  <a:schemeClr val="bg1"/>
                </a:solidFill>
              </a:rPr>
              <a:t>mudah</a:t>
            </a:r>
            <a:r>
              <a:rPr lang="en-US" sz="3600" b="1" i="1" dirty="0">
                <a:solidFill>
                  <a:schemeClr val="bg1"/>
                </a:solidFill>
              </a:rPr>
              <a:t> </a:t>
            </a:r>
            <a:r>
              <a:rPr lang="en-US" sz="3600" b="1" i="1" dirty="0" err="1">
                <a:solidFill>
                  <a:schemeClr val="bg1"/>
                </a:solidFill>
              </a:rPr>
              <a:t>mencari</a:t>
            </a:r>
            <a:r>
              <a:rPr lang="en-US" sz="3600" b="1" i="1" dirty="0">
                <a:solidFill>
                  <a:schemeClr val="bg1"/>
                </a:solidFill>
              </a:rPr>
              <a:t> data </a:t>
            </a:r>
            <a:r>
              <a:rPr lang="en-US" sz="3600" b="1" i="1" dirty="0" err="1">
                <a:solidFill>
                  <a:schemeClr val="bg1"/>
                </a:solidFill>
              </a:rPr>
              <a:t>tersebut</a:t>
            </a:r>
            <a:r>
              <a:rPr lang="en-US" sz="3600" b="1" i="1" dirty="0">
                <a:solidFill>
                  <a:schemeClr val="bg1"/>
                </a:solidFill>
              </a:rPr>
              <a:t> </a:t>
            </a:r>
            <a:r>
              <a:rPr lang="en-US" sz="3600" b="1" i="1" dirty="0" err="1">
                <a:solidFill>
                  <a:schemeClr val="bg1"/>
                </a:solidFill>
              </a:rPr>
              <a:t>atau</a:t>
            </a:r>
            <a:r>
              <a:rPr lang="en-US" sz="3600" b="1" i="1" dirty="0">
                <a:solidFill>
                  <a:schemeClr val="bg1"/>
                </a:solidFill>
              </a:rPr>
              <a:t> </a:t>
            </a:r>
            <a:r>
              <a:rPr lang="en-US" sz="3600" b="1" i="1" dirty="0" err="1">
                <a:solidFill>
                  <a:schemeClr val="bg1"/>
                </a:solidFill>
              </a:rPr>
              <a:t>mengedit</a:t>
            </a:r>
            <a:r>
              <a:rPr lang="en-US" sz="3600" b="1" i="1" dirty="0">
                <a:solidFill>
                  <a:schemeClr val="bg1"/>
                </a:solidFill>
              </a:rPr>
              <a:t> data </a:t>
            </a:r>
            <a:r>
              <a:rPr lang="en-US" sz="3600" b="1" i="1" dirty="0" err="1">
                <a:solidFill>
                  <a:schemeClr val="bg1"/>
                </a:solidFill>
              </a:rPr>
              <a:t>tersebut</a:t>
            </a:r>
            <a:r>
              <a:rPr lang="en-US" sz="3600" b="1" i="1" dirty="0">
                <a:solidFill>
                  <a:schemeClr val="bg1"/>
                </a:solidFill>
              </a:rPr>
              <a:t>. </a:t>
            </a:r>
            <a:endParaRPr lang="en-ID" sz="3600" b="1" i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E564C3A-4D33-4C0D-9742-4D3F1D0B2974}"/>
              </a:ext>
            </a:extLst>
          </p:cNvPr>
          <p:cNvSpPr txBox="1"/>
          <p:nvPr/>
        </p:nvSpPr>
        <p:spPr>
          <a:xfrm>
            <a:off x="2790824" y="5105400"/>
            <a:ext cx="6791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Muhammad Iqbal dan Muhammad </a:t>
            </a:r>
            <a:r>
              <a:rPr lang="en-US" sz="2400" dirty="0" err="1">
                <a:solidFill>
                  <a:schemeClr val="bg1"/>
                </a:solidFill>
              </a:rPr>
              <a:t>parhan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susilo</a:t>
            </a:r>
            <a:endParaRPr lang="en-ID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7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3764015-A4D1-4905-A7F9-930C2811D2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342DB44-3B8D-4DEA-B1EC-245D94B0A1A4}"/>
              </a:ext>
            </a:extLst>
          </p:cNvPr>
          <p:cNvSpPr txBox="1"/>
          <p:nvPr/>
        </p:nvSpPr>
        <p:spPr>
          <a:xfrm>
            <a:off x="3557587" y="342900"/>
            <a:ext cx="5076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u="sng" dirty="0" err="1">
                <a:solidFill>
                  <a:schemeClr val="bg1"/>
                </a:solidFill>
              </a:rPr>
              <a:t>contoh</a:t>
            </a:r>
            <a:endParaRPr lang="en-ID" sz="4800" b="1" u="sng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584ED05-5169-4D8A-9DD1-98903EC61BC8}"/>
              </a:ext>
            </a:extLst>
          </p:cNvPr>
          <p:cNvSpPr txBox="1"/>
          <p:nvPr/>
        </p:nvSpPr>
        <p:spPr>
          <a:xfrm>
            <a:off x="1228725" y="1819275"/>
            <a:ext cx="94011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>
                <a:solidFill>
                  <a:schemeClr val="bg1"/>
                </a:solidFill>
              </a:rPr>
              <a:t>Array A yang </a:t>
            </a:r>
            <a:r>
              <a:rPr lang="en-US" sz="3600" b="1" i="1" dirty="0" err="1">
                <a:solidFill>
                  <a:schemeClr val="bg1"/>
                </a:solidFill>
              </a:rPr>
              <a:t>berisi</a:t>
            </a:r>
            <a:r>
              <a:rPr lang="en-US" sz="3600" b="1" i="1" dirty="0">
                <a:solidFill>
                  <a:schemeClr val="bg1"/>
                </a:solidFill>
              </a:rPr>
              <a:t> lima </a:t>
            </a:r>
            <a:r>
              <a:rPr lang="en-US" sz="3600" b="1" i="1" dirty="0" err="1">
                <a:solidFill>
                  <a:schemeClr val="bg1"/>
                </a:solidFill>
              </a:rPr>
              <a:t>buah</a:t>
            </a:r>
            <a:r>
              <a:rPr lang="en-US" sz="3600" b="1" i="1" dirty="0">
                <a:solidFill>
                  <a:schemeClr val="bg1"/>
                </a:solidFill>
              </a:rPr>
              <a:t> </a:t>
            </a:r>
            <a:r>
              <a:rPr lang="en-US" sz="3600" b="1" i="1" dirty="0" err="1">
                <a:solidFill>
                  <a:schemeClr val="bg1"/>
                </a:solidFill>
              </a:rPr>
              <a:t>elemen</a:t>
            </a:r>
            <a:r>
              <a:rPr lang="en-US" sz="3600" b="1" i="1" dirty="0">
                <a:solidFill>
                  <a:schemeClr val="bg1"/>
                </a:solidFill>
              </a:rPr>
              <a:t> </a:t>
            </a:r>
            <a:r>
              <a:rPr lang="en-US" sz="3600" b="1" i="1" dirty="0" err="1">
                <a:solidFill>
                  <a:schemeClr val="bg1"/>
                </a:solidFill>
              </a:rPr>
              <a:t>bertipe</a:t>
            </a:r>
            <a:r>
              <a:rPr lang="en-US" sz="3600" b="1" i="1" dirty="0">
                <a:solidFill>
                  <a:schemeClr val="bg1"/>
                </a:solidFill>
              </a:rPr>
              <a:t> integer, </a:t>
            </a:r>
            <a:r>
              <a:rPr lang="en-US" sz="3600" b="1" i="1" dirty="0" err="1">
                <a:solidFill>
                  <a:schemeClr val="bg1"/>
                </a:solidFill>
              </a:rPr>
              <a:t>yaitu</a:t>
            </a:r>
            <a:r>
              <a:rPr lang="en-US" sz="3600" b="1" i="1" dirty="0">
                <a:solidFill>
                  <a:schemeClr val="bg1"/>
                </a:solidFill>
              </a:rPr>
              <a:t> : 10, 20, 30, 40, dan 50 </a:t>
            </a:r>
            <a:r>
              <a:rPr lang="en-US" sz="3600" b="1" i="1" dirty="0" err="1">
                <a:solidFill>
                  <a:schemeClr val="bg1"/>
                </a:solidFill>
              </a:rPr>
              <a:t>maka</a:t>
            </a:r>
            <a:r>
              <a:rPr lang="en-US" sz="3600" b="1" i="1" dirty="0">
                <a:solidFill>
                  <a:schemeClr val="bg1"/>
                </a:solidFill>
              </a:rPr>
              <a:t> </a:t>
            </a:r>
            <a:r>
              <a:rPr lang="en-US" sz="3600" b="1" i="1" dirty="0" err="1">
                <a:solidFill>
                  <a:schemeClr val="bg1"/>
                </a:solidFill>
              </a:rPr>
              <a:t>indeks</a:t>
            </a:r>
            <a:r>
              <a:rPr lang="en-US" sz="3600" b="1" i="1" dirty="0">
                <a:solidFill>
                  <a:schemeClr val="bg1"/>
                </a:solidFill>
              </a:rPr>
              <a:t> array </a:t>
            </a:r>
            <a:r>
              <a:rPr lang="en-US" sz="3600" b="1" i="1" dirty="0" err="1">
                <a:solidFill>
                  <a:schemeClr val="bg1"/>
                </a:solidFill>
              </a:rPr>
              <a:t>tersebut</a:t>
            </a:r>
            <a:r>
              <a:rPr lang="en-US" sz="3600" b="1" i="1" dirty="0">
                <a:solidFill>
                  <a:schemeClr val="bg1"/>
                </a:solidFill>
              </a:rPr>
              <a:t> </a:t>
            </a:r>
            <a:r>
              <a:rPr lang="en-US" sz="3600" b="1" i="1" dirty="0" err="1">
                <a:solidFill>
                  <a:schemeClr val="bg1"/>
                </a:solidFill>
              </a:rPr>
              <a:t>adalah</a:t>
            </a:r>
            <a:r>
              <a:rPr lang="en-US" sz="3600" b="1" i="1" dirty="0">
                <a:solidFill>
                  <a:schemeClr val="bg1"/>
                </a:solidFill>
              </a:rPr>
              <a:t> :</a:t>
            </a:r>
            <a:endParaRPr lang="en-ID" sz="3600" b="1" i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93334EB-CDCA-4B0A-A9E2-67C496333894}"/>
              </a:ext>
            </a:extLst>
          </p:cNvPr>
          <p:cNvSpPr txBox="1"/>
          <p:nvPr/>
        </p:nvSpPr>
        <p:spPr>
          <a:xfrm>
            <a:off x="2676525" y="3784639"/>
            <a:ext cx="21145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>
                <a:solidFill>
                  <a:schemeClr val="bg1"/>
                </a:solidFill>
              </a:rPr>
              <a:t>A[0]=10</a:t>
            </a:r>
          </a:p>
          <a:p>
            <a:pPr algn="ctr"/>
            <a:r>
              <a:rPr lang="en-US" sz="3600" b="1" i="1" dirty="0">
                <a:solidFill>
                  <a:schemeClr val="bg1"/>
                </a:solidFill>
              </a:rPr>
              <a:t>A[1]=20</a:t>
            </a:r>
          </a:p>
          <a:p>
            <a:pPr algn="ctr"/>
            <a:r>
              <a:rPr lang="en-US" sz="3600" b="1" i="1" dirty="0">
                <a:solidFill>
                  <a:schemeClr val="bg1"/>
                </a:solidFill>
              </a:rPr>
              <a:t>A[2]=30</a:t>
            </a:r>
          </a:p>
          <a:p>
            <a:pPr algn="ctr"/>
            <a:r>
              <a:rPr lang="en-US" sz="3600" b="1" i="1" dirty="0">
                <a:solidFill>
                  <a:schemeClr val="bg1"/>
                </a:solidFill>
              </a:rPr>
              <a:t>A[3]=40</a:t>
            </a:r>
          </a:p>
          <a:p>
            <a:pPr algn="ctr"/>
            <a:r>
              <a:rPr lang="en-US" sz="3600" b="1" i="1" dirty="0">
                <a:solidFill>
                  <a:schemeClr val="bg1"/>
                </a:solidFill>
              </a:rPr>
              <a:t>A[4]=50</a:t>
            </a:r>
            <a:endParaRPr lang="en-ID" sz="36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439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35A656FE-9BD0-439D-BEDA-00C9FC979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74F4062-F97C-4EEF-AE12-87145AA15C49}"/>
              </a:ext>
            </a:extLst>
          </p:cNvPr>
          <p:cNvSpPr txBox="1"/>
          <p:nvPr/>
        </p:nvSpPr>
        <p:spPr>
          <a:xfrm>
            <a:off x="1447800" y="459554"/>
            <a:ext cx="929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Array pada </a:t>
            </a:r>
            <a:r>
              <a:rPr lang="en-US" sz="4800" b="1" dirty="0" err="1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javascript</a:t>
            </a:r>
            <a:endParaRPr lang="en-ID" sz="48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3419E3E-BF51-49DE-8B9E-E9C70BA10353}"/>
              </a:ext>
            </a:extLst>
          </p:cNvPr>
          <p:cNvSpPr txBox="1"/>
          <p:nvPr/>
        </p:nvSpPr>
        <p:spPr>
          <a:xfrm>
            <a:off x="209282" y="1553003"/>
            <a:ext cx="6410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>
                <a:solidFill>
                  <a:schemeClr val="bg1"/>
                </a:solidFill>
              </a:rPr>
              <a:t>Key and value pair</a:t>
            </a:r>
            <a:endParaRPr lang="en-ID" sz="3600" b="1" i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6672E99-4EAC-412A-9B15-303E3C08ACBA}"/>
              </a:ext>
            </a:extLst>
          </p:cNvPr>
          <p:cNvSpPr txBox="1"/>
          <p:nvPr/>
        </p:nvSpPr>
        <p:spPr>
          <a:xfrm>
            <a:off x="301750" y="2199334"/>
            <a:ext cx="6410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>
                <a:solidFill>
                  <a:schemeClr val="bg1"/>
                </a:solidFill>
              </a:rPr>
              <a:t>Array </a:t>
            </a:r>
            <a:r>
              <a:rPr lang="en-US" sz="3600" b="1" i="1" dirty="0" err="1">
                <a:solidFill>
                  <a:schemeClr val="bg1"/>
                </a:solidFill>
              </a:rPr>
              <a:t>bertipe</a:t>
            </a:r>
            <a:r>
              <a:rPr lang="en-US" sz="3600" b="1" i="1" dirty="0">
                <a:solidFill>
                  <a:schemeClr val="bg1"/>
                </a:solidFill>
              </a:rPr>
              <a:t> object</a:t>
            </a:r>
            <a:endParaRPr lang="en-ID" sz="3600" b="1" i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6F936B1-0E25-4BC3-A239-2A06C447C38F}"/>
              </a:ext>
            </a:extLst>
          </p:cNvPr>
          <p:cNvSpPr txBox="1"/>
          <p:nvPr/>
        </p:nvSpPr>
        <p:spPr>
          <a:xfrm>
            <a:off x="-575353" y="2845665"/>
            <a:ext cx="10818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 err="1">
                <a:solidFill>
                  <a:schemeClr val="bg1"/>
                </a:solidFill>
              </a:rPr>
              <a:t>Elemen</a:t>
            </a:r>
            <a:r>
              <a:rPr lang="en-US" sz="3600" b="1" i="1" dirty="0">
                <a:solidFill>
                  <a:schemeClr val="bg1"/>
                </a:solidFill>
              </a:rPr>
              <a:t> pada array </a:t>
            </a:r>
            <a:r>
              <a:rPr lang="en-US" sz="3600" b="1" i="1" dirty="0" err="1">
                <a:solidFill>
                  <a:schemeClr val="bg1"/>
                </a:solidFill>
              </a:rPr>
              <a:t>boleh</a:t>
            </a:r>
            <a:r>
              <a:rPr lang="en-US" sz="3600" b="1" i="1" dirty="0">
                <a:solidFill>
                  <a:schemeClr val="bg1"/>
                </a:solidFill>
              </a:rPr>
              <a:t> </a:t>
            </a:r>
            <a:r>
              <a:rPr lang="en-US" sz="3600" b="1" i="1" dirty="0" err="1">
                <a:solidFill>
                  <a:schemeClr val="bg1"/>
                </a:solidFill>
              </a:rPr>
              <a:t>beda</a:t>
            </a:r>
            <a:r>
              <a:rPr lang="en-US" sz="3600" b="1" i="1" dirty="0">
                <a:solidFill>
                  <a:schemeClr val="bg1"/>
                </a:solidFill>
              </a:rPr>
              <a:t> </a:t>
            </a:r>
            <a:r>
              <a:rPr lang="en-US" sz="3600" b="1" i="1" dirty="0" err="1">
                <a:solidFill>
                  <a:schemeClr val="bg1"/>
                </a:solidFill>
              </a:rPr>
              <a:t>tipe</a:t>
            </a:r>
            <a:endParaRPr lang="en-ID" sz="3600" b="1" i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0231D9E-33FB-499D-8E99-25C9FDA87619}"/>
              </a:ext>
            </a:extLst>
          </p:cNvPr>
          <p:cNvSpPr txBox="1"/>
          <p:nvPr/>
        </p:nvSpPr>
        <p:spPr>
          <a:xfrm>
            <a:off x="102742" y="3491996"/>
            <a:ext cx="10818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>
                <a:solidFill>
                  <a:schemeClr val="bg1"/>
                </a:solidFill>
              </a:rPr>
              <a:t>Array </a:t>
            </a:r>
            <a:r>
              <a:rPr lang="en-US" sz="3600" b="1" i="1" dirty="0" err="1">
                <a:solidFill>
                  <a:schemeClr val="bg1"/>
                </a:solidFill>
              </a:rPr>
              <a:t>didalam</a:t>
            </a:r>
            <a:r>
              <a:rPr lang="en-US" sz="3600" b="1" i="1" dirty="0">
                <a:solidFill>
                  <a:schemeClr val="bg1"/>
                </a:solidFill>
              </a:rPr>
              <a:t> Array </a:t>
            </a:r>
            <a:r>
              <a:rPr lang="en-US" sz="2000" b="1" u="sng" dirty="0">
                <a:solidFill>
                  <a:schemeClr val="bg1"/>
                </a:solidFill>
              </a:rPr>
              <a:t>- array </a:t>
            </a:r>
            <a:r>
              <a:rPr lang="en-US" sz="2000" b="1" u="sng" dirty="0" err="1">
                <a:solidFill>
                  <a:schemeClr val="bg1"/>
                </a:solidFill>
              </a:rPr>
              <a:t>multidimensi</a:t>
            </a:r>
            <a:r>
              <a:rPr lang="en-US" sz="2000" b="1" u="sng" dirty="0">
                <a:solidFill>
                  <a:schemeClr val="bg1"/>
                </a:solidFill>
              </a:rPr>
              <a:t> / array </a:t>
            </a:r>
            <a:r>
              <a:rPr lang="en-US" sz="2000" b="1" u="sng" dirty="0" err="1">
                <a:solidFill>
                  <a:schemeClr val="bg1"/>
                </a:solidFill>
              </a:rPr>
              <a:t>bersarang</a:t>
            </a:r>
            <a:endParaRPr lang="en-ID" sz="4800" b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840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9840A9E-E506-4D88-BF71-19A5C1A4E6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67A523A-3BD6-4D71-9AE1-6700C14523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1" t="2626" r="2909" b="57987"/>
          <a:stretch/>
        </p:blipFill>
        <p:spPr>
          <a:xfrm>
            <a:off x="2963465" y="1800225"/>
            <a:ext cx="6265070" cy="9429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4BD6C4A-50D4-4411-AEF8-97E1D6619550}"/>
              </a:ext>
            </a:extLst>
          </p:cNvPr>
          <p:cNvSpPr txBox="1"/>
          <p:nvPr/>
        </p:nvSpPr>
        <p:spPr>
          <a:xfrm>
            <a:off x="2890837" y="371475"/>
            <a:ext cx="64103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u="sng" dirty="0">
                <a:solidFill>
                  <a:schemeClr val="bg1"/>
                </a:solidFill>
              </a:rPr>
              <a:t>Key and value pair</a:t>
            </a:r>
            <a:endParaRPr lang="en-ID" sz="4800" b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681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44BE12D-94E9-427F-9F75-D63924446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9B6C51A-BE59-4D91-92AD-570D23F2C3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1" t="2626" r="2909" b="57987"/>
          <a:stretch/>
        </p:blipFill>
        <p:spPr>
          <a:xfrm>
            <a:off x="2963465" y="1800225"/>
            <a:ext cx="6265070" cy="9429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50858F3-9386-4DDA-9227-F4A949A032AB}"/>
              </a:ext>
            </a:extLst>
          </p:cNvPr>
          <p:cNvSpPr txBox="1"/>
          <p:nvPr/>
        </p:nvSpPr>
        <p:spPr>
          <a:xfrm>
            <a:off x="2890837" y="371475"/>
            <a:ext cx="64103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u="sng" dirty="0">
                <a:solidFill>
                  <a:schemeClr val="bg1"/>
                </a:solidFill>
              </a:rPr>
              <a:t>Key and value pair</a:t>
            </a:r>
            <a:endParaRPr lang="en-ID" sz="4800" b="1" u="sng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88EE881-9894-419C-80F9-24A3104F53E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88" t="9861" r="24826" b="9584"/>
          <a:stretch/>
        </p:blipFill>
        <p:spPr>
          <a:xfrm flipH="1">
            <a:off x="3225168" y="1928231"/>
            <a:ext cx="431128" cy="6869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72FFFDD-0632-4AD4-81E7-A6017476620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97"/>
          <a:stretch/>
        </p:blipFill>
        <p:spPr>
          <a:xfrm>
            <a:off x="4242737" y="2039195"/>
            <a:ext cx="491575" cy="4667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1EF56E1-F300-4E1C-ADD6-A455DEFBDE5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28" b="8889"/>
          <a:stretch/>
        </p:blipFill>
        <p:spPr>
          <a:xfrm flipH="1">
            <a:off x="5330074" y="2136961"/>
            <a:ext cx="568600" cy="4667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A7999B4-B20A-4555-9DC0-4D0229AE1D4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67" t="2778" r="8646" b="11528"/>
          <a:stretch/>
        </p:blipFill>
        <p:spPr>
          <a:xfrm flipH="1">
            <a:off x="6293328" y="2039195"/>
            <a:ext cx="552426" cy="5759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C51CE328-14B7-497D-BFD1-78F3A14FE8E2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51" t="4800" r="11625" b="3800"/>
          <a:stretch/>
        </p:blipFill>
        <p:spPr>
          <a:xfrm>
            <a:off x="7216494" y="2110476"/>
            <a:ext cx="670206" cy="4932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76C8F7FF-B455-43D4-BEA9-3A579516AF8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283" y="1845408"/>
            <a:ext cx="897792" cy="89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228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5F2AADF-820B-4E34-B585-23A67E161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52C6FDF-D464-4851-8C58-8BC2682495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1" t="2626" r="2909" b="57987"/>
          <a:stretch/>
        </p:blipFill>
        <p:spPr>
          <a:xfrm>
            <a:off x="2963465" y="1800225"/>
            <a:ext cx="6265070" cy="9429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5F5F49C-AF9A-4568-AAF7-C920D1B23BAC}"/>
              </a:ext>
            </a:extLst>
          </p:cNvPr>
          <p:cNvSpPr txBox="1"/>
          <p:nvPr/>
        </p:nvSpPr>
        <p:spPr>
          <a:xfrm>
            <a:off x="2890837" y="371475"/>
            <a:ext cx="64103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u="sng" dirty="0">
                <a:solidFill>
                  <a:schemeClr val="bg1"/>
                </a:solidFill>
              </a:rPr>
              <a:t>Key and value pair</a:t>
            </a:r>
            <a:endParaRPr lang="en-ID" sz="4800" b="1" u="sng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07B2268-9FEC-4EA6-8CE8-6B020E7DB052}"/>
              </a:ext>
            </a:extLst>
          </p:cNvPr>
          <p:cNvSpPr txBox="1"/>
          <p:nvPr/>
        </p:nvSpPr>
        <p:spPr>
          <a:xfrm>
            <a:off x="2248940" y="3171825"/>
            <a:ext cx="6143625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buah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=[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mangga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jeruk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'durian'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apel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'pisang'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semangka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buah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D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F950972-296B-4168-9E7E-58207C3B5AE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88" t="9861" r="24826" b="9584"/>
          <a:stretch/>
        </p:blipFill>
        <p:spPr>
          <a:xfrm flipH="1">
            <a:off x="3225168" y="1928231"/>
            <a:ext cx="431128" cy="6869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3669E763-FEE9-49A4-B365-D44460B75B5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97"/>
          <a:stretch/>
        </p:blipFill>
        <p:spPr>
          <a:xfrm>
            <a:off x="4242737" y="2039195"/>
            <a:ext cx="491575" cy="4667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CDF8485F-3E42-4D88-BB46-C9C3A22FF530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28" b="8889"/>
          <a:stretch/>
        </p:blipFill>
        <p:spPr>
          <a:xfrm flipH="1">
            <a:off x="5330074" y="2136961"/>
            <a:ext cx="568600" cy="4667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FA6C6D42-EECD-49F1-B11F-EECC6C3018B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67" t="2778" r="8646" b="11528"/>
          <a:stretch/>
        </p:blipFill>
        <p:spPr>
          <a:xfrm flipH="1">
            <a:off x="6293328" y="2039195"/>
            <a:ext cx="552426" cy="5759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35ACE733-1F74-4BC1-BB34-3CC1E6F6C077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51" t="4800" r="11625" b="3800"/>
          <a:stretch/>
        </p:blipFill>
        <p:spPr>
          <a:xfrm>
            <a:off x="7216494" y="2110476"/>
            <a:ext cx="670206" cy="4932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643BF28E-F574-4C79-B4B3-445D8DD22DB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283" y="1845408"/>
            <a:ext cx="897792" cy="89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543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A9C21D3-DD65-4A59-BC08-37DAE969D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A6DD5F1-4E2A-4846-8038-F2DEE1703E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1" t="2626" r="2909" b="57987"/>
          <a:stretch/>
        </p:blipFill>
        <p:spPr>
          <a:xfrm>
            <a:off x="2963465" y="1800225"/>
            <a:ext cx="6265070" cy="9429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8DBACBF-D307-45FB-BACC-EF72237ABDC4}"/>
              </a:ext>
            </a:extLst>
          </p:cNvPr>
          <p:cNvSpPr txBox="1"/>
          <p:nvPr/>
        </p:nvSpPr>
        <p:spPr>
          <a:xfrm>
            <a:off x="2890837" y="371475"/>
            <a:ext cx="64103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u="sng" dirty="0">
                <a:solidFill>
                  <a:schemeClr val="bg1"/>
                </a:solidFill>
              </a:rPr>
              <a:t>Key and value pair</a:t>
            </a:r>
            <a:endParaRPr lang="en-ID" sz="4800" b="1" u="sng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F22D168-A606-4038-A38E-C73D3CAC25A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88" t="9861" r="24826" b="9584"/>
          <a:stretch/>
        </p:blipFill>
        <p:spPr>
          <a:xfrm flipH="1">
            <a:off x="3225168" y="1928231"/>
            <a:ext cx="431128" cy="6869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FA669C4-7678-476E-BF41-77E85A04FB2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97"/>
          <a:stretch/>
        </p:blipFill>
        <p:spPr>
          <a:xfrm>
            <a:off x="4242737" y="2039195"/>
            <a:ext cx="491575" cy="4667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F4041AF-0A7A-41EB-8F07-A35F89DBAC1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28" b="8889"/>
          <a:stretch/>
        </p:blipFill>
        <p:spPr>
          <a:xfrm flipH="1">
            <a:off x="5330074" y="2136961"/>
            <a:ext cx="568600" cy="4667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53677C3-5515-4357-8EE9-418DE06BC25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67" t="2778" r="8646" b="11528"/>
          <a:stretch/>
        </p:blipFill>
        <p:spPr>
          <a:xfrm flipH="1">
            <a:off x="6293328" y="2039195"/>
            <a:ext cx="552426" cy="5759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0E551709-CAE8-4F72-BBE7-9B608CDAB90B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51" t="4800" r="11625" b="3800"/>
          <a:stretch/>
        </p:blipFill>
        <p:spPr>
          <a:xfrm>
            <a:off x="7216494" y="2110476"/>
            <a:ext cx="670206" cy="4932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D24A185-F633-4F4E-9DFE-E161582E06A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283" y="1845408"/>
            <a:ext cx="897792" cy="8977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5E1DC9D-31A8-4E78-840A-4D133EBD9E1C}"/>
              </a:ext>
            </a:extLst>
          </p:cNvPr>
          <p:cNvSpPr txBox="1"/>
          <p:nvPr/>
        </p:nvSpPr>
        <p:spPr>
          <a:xfrm>
            <a:off x="2248940" y="3171825"/>
            <a:ext cx="6143625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buah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=[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mangga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jeruk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'durian'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apel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'pisang'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semangka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buah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D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A6D797E-3DD9-400A-A0B8-FC73B2AC6FCB}"/>
              </a:ext>
            </a:extLst>
          </p:cNvPr>
          <p:cNvSpPr txBox="1"/>
          <p:nvPr/>
        </p:nvSpPr>
        <p:spPr>
          <a:xfrm>
            <a:off x="2248940" y="4905275"/>
            <a:ext cx="6143624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buah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=[];</a:t>
            </a: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buah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=[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mangga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jeruk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'durian'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apel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'pisang'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semangka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</a:p>
          <a:p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buah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D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</p:txBody>
      </p:sp>
    </p:spTree>
    <p:extLst>
      <p:ext uri="{BB962C8B-B14F-4D97-AF65-F5344CB8AC3E}">
        <p14:creationId xmlns:p14="http://schemas.microsoft.com/office/powerpoint/2010/main" val="3502741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349</Words>
  <Application>Microsoft Office PowerPoint</Application>
  <PresentationFormat>Widescreen</PresentationFormat>
  <Paragraphs>116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Arial Black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LENOVO</cp:lastModifiedBy>
  <cp:revision>31</cp:revision>
  <dcterms:created xsi:type="dcterms:W3CDTF">2022-10-08T03:53:35Z</dcterms:created>
  <dcterms:modified xsi:type="dcterms:W3CDTF">2022-10-09T08:33:55Z</dcterms:modified>
</cp:coreProperties>
</file>