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6C7B-D0E0-468D-9451-59C69CB153F9}" type="datetimeFigureOut">
              <a:rPr lang="en-ID" smtClean="0"/>
              <a:t>08/10/2022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DD38-E218-4755-91DE-4EE4F1E8F5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462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6C7B-D0E0-468D-9451-59C69CB153F9}" type="datetimeFigureOut">
              <a:rPr lang="en-ID" smtClean="0"/>
              <a:t>08/10/2022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DD38-E218-4755-91DE-4EE4F1E8F5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314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6C7B-D0E0-468D-9451-59C69CB153F9}" type="datetimeFigureOut">
              <a:rPr lang="en-ID" smtClean="0"/>
              <a:t>08/10/2022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DD38-E218-4755-91DE-4EE4F1E8F5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1210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6C7B-D0E0-468D-9451-59C69CB153F9}" type="datetimeFigureOut">
              <a:rPr lang="en-ID" smtClean="0"/>
              <a:t>08/10/2022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DD38-E218-4755-91DE-4EE4F1E8F5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0814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6C7B-D0E0-468D-9451-59C69CB153F9}" type="datetimeFigureOut">
              <a:rPr lang="en-ID" smtClean="0"/>
              <a:t>08/10/2022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DD38-E218-4755-91DE-4EE4F1E8F5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7650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6C7B-D0E0-468D-9451-59C69CB153F9}" type="datetimeFigureOut">
              <a:rPr lang="en-ID" smtClean="0"/>
              <a:t>08/10/2022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DD38-E218-4755-91DE-4EE4F1E8F5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589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6C7B-D0E0-468D-9451-59C69CB153F9}" type="datetimeFigureOut">
              <a:rPr lang="en-ID" smtClean="0"/>
              <a:t>08/10/2022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DD38-E218-4755-91DE-4EE4F1E8F5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4264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6C7B-D0E0-468D-9451-59C69CB153F9}" type="datetimeFigureOut">
              <a:rPr lang="en-ID" smtClean="0"/>
              <a:t>08/10/2022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DD38-E218-4755-91DE-4EE4F1E8F5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0462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6C7B-D0E0-468D-9451-59C69CB153F9}" type="datetimeFigureOut">
              <a:rPr lang="en-ID" smtClean="0"/>
              <a:t>08/10/2022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DD38-E218-4755-91DE-4EE4F1E8F5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956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6C7B-D0E0-468D-9451-59C69CB153F9}" type="datetimeFigureOut">
              <a:rPr lang="en-ID" smtClean="0"/>
              <a:t>08/10/2022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DD38-E218-4755-91DE-4EE4F1E8F5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265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6C7B-D0E0-468D-9451-59C69CB153F9}" type="datetimeFigureOut">
              <a:rPr lang="en-ID" smtClean="0"/>
              <a:t>08/10/2022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DD38-E218-4755-91DE-4EE4F1E8F5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715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6C7B-D0E0-468D-9451-59C69CB153F9}" type="datetimeFigureOut">
              <a:rPr lang="en-ID" smtClean="0"/>
              <a:t>08/10/2022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DD38-E218-4755-91DE-4EE4F1E8F5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877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6C7B-D0E0-468D-9451-59C69CB153F9}" type="datetimeFigureOut">
              <a:rPr lang="en-ID" smtClean="0"/>
              <a:t>08/10/2022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DD38-E218-4755-91DE-4EE4F1E8F5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870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6C7B-D0E0-468D-9451-59C69CB153F9}" type="datetimeFigureOut">
              <a:rPr lang="en-ID" smtClean="0"/>
              <a:t>08/10/2022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DD38-E218-4755-91DE-4EE4F1E8F5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955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6C7B-D0E0-468D-9451-59C69CB153F9}" type="datetimeFigureOut">
              <a:rPr lang="en-ID" smtClean="0"/>
              <a:t>08/10/2022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DD38-E218-4755-91DE-4EE4F1E8F5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838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6C7B-D0E0-468D-9451-59C69CB153F9}" type="datetimeFigureOut">
              <a:rPr lang="en-ID" smtClean="0"/>
              <a:t>08/10/2022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8DD38-E218-4755-91DE-4EE4F1E8F5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328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3686C7B-D0E0-468D-9451-59C69CB153F9}" type="datetimeFigureOut">
              <a:rPr lang="en-ID" smtClean="0"/>
              <a:t>08/10/2022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BC8DD38-E218-4755-91DE-4EE4F1E8F5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923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3686C7B-D0E0-468D-9451-59C69CB153F9}" type="datetimeFigureOut">
              <a:rPr lang="en-ID" smtClean="0"/>
              <a:t>08/10/2022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BC8DD38-E218-4755-91DE-4EE4F1E8F5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9080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2352-2861-46E2-9ACC-DA088DEF57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pada </a:t>
            </a:r>
            <a:r>
              <a:rPr lang="en-US" dirty="0" err="1"/>
              <a:t>Javascript</a:t>
            </a:r>
            <a:br>
              <a:rPr lang="en-US" dirty="0"/>
            </a:br>
            <a:r>
              <a:rPr lang="en-US" sz="4000" b="1" dirty="0"/>
              <a:t>“</a:t>
            </a:r>
            <a:r>
              <a:rPr lang="en-US" sz="4000" b="1" dirty="0" err="1"/>
              <a:t>manipulasi</a:t>
            </a:r>
            <a:r>
              <a:rPr lang="en-US" sz="4000" b="1" dirty="0"/>
              <a:t> array”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15749-67E4-4DBD-84DD-03F57A4A94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PEMROGRAMAN 1</a:t>
            </a:r>
          </a:p>
          <a:p>
            <a:r>
              <a:rPr lang="en-US" sz="24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</a:p>
          <a:p>
            <a:r>
              <a:rPr lang="en-US" dirty="0"/>
              <a:t>RIZKY SAPUTRA</a:t>
            </a:r>
          </a:p>
          <a:p>
            <a:r>
              <a:rPr lang="en-US" dirty="0"/>
              <a:t>M.NOR ARIFIN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7588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5C31-040A-437D-A251-F7961CDB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A. </a:t>
            </a:r>
            <a:r>
              <a:rPr lang="en-US" cap="none" dirty="0" err="1"/>
              <a:t>Pengertian</a:t>
            </a:r>
            <a:r>
              <a:rPr lang="en-US" cap="none" dirty="0"/>
              <a:t> array</a:t>
            </a:r>
            <a:endParaRPr lang="en-ID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491B3-37CF-4B60-9C98-FE63339E9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- 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Secara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umum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array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adalah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susunan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sistematis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dari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objek-objek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yang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serupa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.</a:t>
            </a:r>
          </a:p>
          <a:p>
            <a:pPr>
              <a:buFontTx/>
              <a:buChar char="-"/>
            </a:pP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Dalam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Bahasa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pemrograman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atau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di dunia programming array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adalah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: </a:t>
            </a:r>
          </a:p>
          <a:p>
            <a:pPr marL="0" indent="0">
              <a:buNone/>
            </a:pP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  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Tipe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data yang di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gunakan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untuk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mendeskripsikan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kumpulan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elemen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</a:p>
          <a:p>
            <a:pPr marL="0" indent="0">
              <a:buNone/>
            </a:pP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  (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nilai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atau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variable) yang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tiap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–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tiap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elemen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nya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memiliki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index.  </a:t>
            </a:r>
          </a:p>
          <a:p>
            <a:pPr marL="0" indent="0">
              <a:buNone/>
            </a:pPr>
            <a:endParaRPr lang="en-ID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132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A8F15-B256-4411-9692-E6C3FBB11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B. </a:t>
            </a:r>
            <a:r>
              <a:rPr lang="en-US" cap="none" dirty="0" err="1"/>
              <a:t>Manipulasi</a:t>
            </a:r>
            <a:r>
              <a:rPr lang="en-US" cap="none" dirty="0"/>
              <a:t> array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E4DFF-7C4C-46E3-B6BA-63945EF26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Dalam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memanipulasi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array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ada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beberapa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hal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yang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kita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lakukan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yaitu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:</a:t>
            </a:r>
          </a:p>
          <a:p>
            <a:pPr>
              <a:buFontTx/>
              <a:buChar char="-"/>
            </a:pP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Menambah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elemen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pada array</a:t>
            </a:r>
          </a:p>
          <a:p>
            <a:pPr>
              <a:buFontTx/>
              <a:buChar char="-"/>
            </a:pP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Menghapus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elemen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pada array</a:t>
            </a:r>
          </a:p>
          <a:p>
            <a:pPr>
              <a:buFontTx/>
              <a:buChar char="-"/>
            </a:pP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Menampilkan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seluruh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isi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array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8457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84990-BD8C-40DE-96DC-8F2A6A09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Menambah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elemen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pada array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E17FD-D245-449A-8F2D-C3F4FAC2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Menambah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elemen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pada array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yaitu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mengisi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elemen-elemen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array yang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kita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buat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: </a:t>
            </a:r>
          </a:p>
          <a:p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Contoh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. </a:t>
            </a:r>
          </a:p>
          <a:p>
            <a:pPr marL="0" indent="0">
              <a:buNone/>
            </a:pP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var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arr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= [ ];</a:t>
            </a:r>
          </a:p>
          <a:p>
            <a:pPr marL="0" indent="0">
              <a:buNone/>
            </a:pP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arr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[0] = “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Rizky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”;</a:t>
            </a:r>
          </a:p>
          <a:p>
            <a:pPr marL="0" indent="0">
              <a:buNone/>
            </a:pP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arr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[1] = “Arifin”;</a:t>
            </a:r>
          </a:p>
          <a:p>
            <a:pPr marL="0" indent="0">
              <a:buNone/>
            </a:pP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arr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[2] = “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Parhan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”;</a:t>
            </a:r>
          </a:p>
          <a:p>
            <a:pPr marL="0" indent="0">
              <a:buNone/>
            </a:pPr>
            <a:endParaRPr lang="en-US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console.log(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arr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);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maka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hasil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pada console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4D8D63-5B6F-41DF-B573-1BCA62DCE137}"/>
              </a:ext>
            </a:extLst>
          </p:cNvPr>
          <p:cNvCxnSpPr/>
          <p:nvPr/>
        </p:nvCxnSpPr>
        <p:spPr>
          <a:xfrm>
            <a:off x="2842054" y="3768811"/>
            <a:ext cx="233542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1D75681-B006-4B62-B479-DC135F7D336B}"/>
              </a:ext>
            </a:extLst>
          </p:cNvPr>
          <p:cNvSpPr/>
          <p:nvPr/>
        </p:nvSpPr>
        <p:spPr>
          <a:xfrm>
            <a:off x="5338119" y="3608173"/>
            <a:ext cx="1676402" cy="333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 </a:t>
            </a:r>
            <a:r>
              <a:rPr lang="en-US" dirty="0" err="1"/>
              <a:t>kosong</a:t>
            </a:r>
            <a:endParaRPr lang="en-ID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19BD33-0809-44BA-A2BA-53DEF75D71B8}"/>
              </a:ext>
            </a:extLst>
          </p:cNvPr>
          <p:cNvCxnSpPr/>
          <p:nvPr/>
        </p:nvCxnSpPr>
        <p:spPr>
          <a:xfrm>
            <a:off x="3422822" y="4497852"/>
            <a:ext cx="233542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5C374FF-991F-4CDE-A5A5-19FED36DDBCB}"/>
              </a:ext>
            </a:extLst>
          </p:cNvPr>
          <p:cNvSpPr/>
          <p:nvPr/>
        </p:nvSpPr>
        <p:spPr>
          <a:xfrm>
            <a:off x="5923011" y="4331023"/>
            <a:ext cx="1894694" cy="333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Isi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aray</a:t>
            </a: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AED444-B9D7-49AD-852D-81854E90755A}"/>
              </a:ext>
            </a:extLst>
          </p:cNvPr>
          <p:cNvSpPr/>
          <p:nvPr/>
        </p:nvSpPr>
        <p:spPr>
          <a:xfrm>
            <a:off x="2088292" y="3941796"/>
            <a:ext cx="1474578" cy="1112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Double Bracket 10">
            <a:extLst>
              <a:ext uri="{FF2B5EF4-FFF2-40B4-BE49-F238E27FC236}">
                <a16:creationId xmlns:a16="http://schemas.microsoft.com/office/drawing/2014/main" id="{73411445-7BD3-4387-B056-9D2812A98016}"/>
              </a:ext>
            </a:extLst>
          </p:cNvPr>
          <p:cNvSpPr/>
          <p:nvPr/>
        </p:nvSpPr>
        <p:spPr>
          <a:xfrm>
            <a:off x="2088292" y="3941796"/>
            <a:ext cx="1334530" cy="1112079"/>
          </a:xfrm>
          <a:prstGeom prst="bracketPair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042B38-8A8B-4A87-83E4-3460740A3F97}"/>
              </a:ext>
            </a:extLst>
          </p:cNvPr>
          <p:cNvCxnSpPr>
            <a:cxnSpLocks/>
          </p:cNvCxnSpPr>
          <p:nvPr/>
        </p:nvCxnSpPr>
        <p:spPr>
          <a:xfrm>
            <a:off x="1696992" y="5255736"/>
            <a:ext cx="3641127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8707DF-29D2-4C64-9FD3-3D4F5CCA02DD}"/>
              </a:ext>
            </a:extLst>
          </p:cNvPr>
          <p:cNvCxnSpPr/>
          <p:nvPr/>
        </p:nvCxnSpPr>
        <p:spPr>
          <a:xfrm>
            <a:off x="1696992" y="5053875"/>
            <a:ext cx="0" cy="20186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860A44A-5AFE-4CC8-993F-AD11EA32CD91}"/>
              </a:ext>
            </a:extLst>
          </p:cNvPr>
          <p:cNvSpPr/>
          <p:nvPr/>
        </p:nvSpPr>
        <p:spPr>
          <a:xfrm>
            <a:off x="5486403" y="5053873"/>
            <a:ext cx="1804079" cy="333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</a:t>
            </a:r>
            <a:endParaRPr lang="en-ID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0E4DB2-6572-4CC5-AA80-E97BABEC0472}"/>
              </a:ext>
            </a:extLst>
          </p:cNvPr>
          <p:cNvSpPr/>
          <p:nvPr/>
        </p:nvSpPr>
        <p:spPr>
          <a:xfrm>
            <a:off x="6388442" y="5472001"/>
            <a:ext cx="3200392" cy="333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[“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Rizky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”, “Arifin”, “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Parhan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”]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8182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E85D-8A86-44F9-BF4B-AFAE2E58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Menghapus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elemen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pada array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9DF46-DC4B-4519-A212-E6494A32E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Menghapus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elemen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pada array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ialah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menghilangkan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isi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/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elemen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yang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kita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mau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dalam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array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menjadi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undefined.</a:t>
            </a:r>
          </a:p>
          <a:p>
            <a:pPr marL="0" indent="0">
              <a:buNone/>
            </a:pP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Contoh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.</a:t>
            </a:r>
            <a:endParaRPr lang="en-ID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ID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var </a:t>
            </a:r>
            <a:r>
              <a:rPr lang="en-ID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arr</a:t>
            </a:r>
            <a:r>
              <a:rPr lang="en-ID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= [“</a:t>
            </a:r>
            <a:r>
              <a:rPr lang="en-ID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Rizky</a:t>
            </a:r>
            <a:r>
              <a:rPr lang="en-ID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”, ”Arifin”, “</a:t>
            </a:r>
            <a:r>
              <a:rPr lang="en-ID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Parhan</a:t>
            </a:r>
            <a:r>
              <a:rPr lang="en-ID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”];</a:t>
            </a:r>
          </a:p>
          <a:p>
            <a:pPr marL="0" indent="0">
              <a:buNone/>
            </a:pPr>
            <a:r>
              <a:rPr lang="en-ID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arr</a:t>
            </a:r>
            <a:r>
              <a:rPr lang="en-ID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[2] = undefined;</a:t>
            </a:r>
          </a:p>
          <a:p>
            <a:pPr marL="0" indent="0">
              <a:buNone/>
            </a:pPr>
            <a:endParaRPr lang="en-ID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ID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console.log(</a:t>
            </a:r>
            <a:r>
              <a:rPr lang="en-ID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arr</a:t>
            </a:r>
            <a:r>
              <a:rPr lang="en-ID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);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maka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hasil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pada console</a:t>
            </a:r>
            <a:endParaRPr lang="en-ID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endParaRPr lang="en-US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8CF372-3ACA-4D7D-9180-7E4E9E92F2D3}"/>
              </a:ext>
            </a:extLst>
          </p:cNvPr>
          <p:cNvSpPr/>
          <p:nvPr/>
        </p:nvSpPr>
        <p:spPr>
          <a:xfrm>
            <a:off x="6487296" y="5101298"/>
            <a:ext cx="3398110" cy="333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[“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Rizky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”, “Arifin”, undefined]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9155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E166-6E8F-4997-A6CC-2D569B76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Menampilkan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seluruh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isi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array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8269C-98BD-47A2-8194-41F04165F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Menampilkan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seluruh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isi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array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ialah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kita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menampilkan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isi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array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satu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persatu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.</a:t>
            </a:r>
          </a:p>
          <a:p>
            <a:pPr marL="0" indent="0">
              <a:buNone/>
            </a:pP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Contoh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.</a:t>
            </a:r>
          </a:p>
          <a:p>
            <a:pPr marL="0" indent="0">
              <a:buNone/>
            </a:pP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ID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var </a:t>
            </a:r>
            <a:r>
              <a:rPr lang="en-ID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arr</a:t>
            </a:r>
            <a:r>
              <a:rPr lang="en-ID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= [“</a:t>
            </a:r>
            <a:r>
              <a:rPr lang="en-ID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Rizky</a:t>
            </a:r>
            <a:r>
              <a:rPr lang="en-ID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”, ”Arifin”, “</a:t>
            </a:r>
            <a:r>
              <a:rPr lang="en-ID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Parhan</a:t>
            </a:r>
            <a:r>
              <a:rPr lang="en-ID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”];</a:t>
            </a:r>
          </a:p>
          <a:p>
            <a:pPr marL="0" indent="0">
              <a:buNone/>
            </a:pPr>
            <a:r>
              <a:rPr lang="en-ID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for( var </a:t>
            </a:r>
            <a:r>
              <a:rPr lang="en-ID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</a:t>
            </a:r>
            <a:r>
              <a:rPr lang="en-ID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= 0; </a:t>
            </a:r>
            <a:r>
              <a:rPr lang="en-ID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</a:t>
            </a:r>
            <a:r>
              <a:rPr lang="en-ID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&lt; </a:t>
            </a:r>
            <a:r>
              <a:rPr lang="en-ID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arr.length</a:t>
            </a:r>
            <a:r>
              <a:rPr lang="en-ID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; </a:t>
            </a:r>
            <a:r>
              <a:rPr lang="en-ID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</a:t>
            </a:r>
            <a:r>
              <a:rPr lang="en-ID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++ ) {</a:t>
            </a:r>
          </a:p>
          <a:p>
            <a:pPr marL="0" indent="0">
              <a:buNone/>
            </a:pPr>
            <a:r>
              <a:rPr lang="en-ID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	console.log(</a:t>
            </a:r>
            <a:r>
              <a:rPr lang="en-ID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arr</a:t>
            </a:r>
            <a:r>
              <a:rPr lang="en-ID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[</a:t>
            </a:r>
            <a:r>
              <a:rPr lang="en-ID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</a:t>
            </a:r>
            <a:r>
              <a:rPr lang="en-ID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]);</a:t>
            </a:r>
          </a:p>
          <a:p>
            <a:pPr marL="0" indent="0">
              <a:buNone/>
            </a:pPr>
            <a:r>
              <a:rPr lang="en-ID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}</a:t>
            </a:r>
          </a:p>
          <a:p>
            <a:pPr marL="0" indent="0">
              <a:buNone/>
            </a:pPr>
            <a:r>
              <a:rPr lang="en-ID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maka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hasil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pada console </a:t>
            </a:r>
            <a:endParaRPr lang="en-ID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56B485-D7A9-4345-9072-99CC9B2F695D}"/>
              </a:ext>
            </a:extLst>
          </p:cNvPr>
          <p:cNvSpPr/>
          <p:nvPr/>
        </p:nvSpPr>
        <p:spPr>
          <a:xfrm>
            <a:off x="4646140" y="5101297"/>
            <a:ext cx="1260391" cy="941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Rizky</a:t>
            </a:r>
            <a:endParaRPr lang="en-US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Arifin</a:t>
            </a:r>
          </a:p>
          <a:p>
            <a:r>
              <a:rPr lang="en-US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Parhan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20587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DB8E-CED2-4C02-8506-43624CE9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kesimpulan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DCD8-2FFC-4518-8F5F-314C372B3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array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adalah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susunan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sistematis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dari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objek-objek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yang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serupa</a:t>
            </a:r>
            <a:endParaRPr lang="en-US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Array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dalam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Bahasa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pemrograman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adalah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Tipe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data yang di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gunakan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untuk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mendeskripsikan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kumpulan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elemen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(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nilai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atau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variable) yang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tiap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–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tiap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elemen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nya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memiliki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index.  </a:t>
            </a:r>
          </a:p>
          <a:p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beberapa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hal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yang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kita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lakukan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untuk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memanipulasi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array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yaitu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:</a:t>
            </a:r>
          </a:p>
          <a:p>
            <a:pPr marL="0" indent="0">
              <a:buNone/>
            </a:pP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Menambah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elemen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pada array</a:t>
            </a:r>
          </a:p>
          <a:p>
            <a:pPr marL="0" indent="0">
              <a:buNone/>
            </a:pP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Menghapus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elemen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pada array</a:t>
            </a:r>
          </a:p>
          <a:p>
            <a:pPr marL="0" indent="0">
              <a:buNone/>
            </a:pP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Menampilkan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seluruh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</a:t>
            </a:r>
            <a:r>
              <a:rPr lang="en-US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isi</a:t>
            </a:r>
            <a:r>
              <a:rPr lang="en-US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array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40619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2A6733-7438-4192-AD26-CBE843525E46}"/>
              </a:ext>
            </a:extLst>
          </p:cNvPr>
          <p:cNvSpPr/>
          <p:nvPr/>
        </p:nvSpPr>
        <p:spPr>
          <a:xfrm>
            <a:off x="3794128" y="2136338"/>
            <a:ext cx="438132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Sekian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&amp;</a:t>
            </a:r>
          </a:p>
          <a:p>
            <a:pPr algn="ctr"/>
            <a:r>
              <a:rPr lang="en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Terima</a:t>
            </a:r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65825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192</TotalTime>
  <Words>356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Array pada Javascript “manipulasi array”</vt:lpstr>
      <vt:lpstr>A. Pengertian array</vt:lpstr>
      <vt:lpstr>B. Manipulasi array</vt:lpstr>
      <vt:lpstr>Menambah elemen pada array</vt:lpstr>
      <vt:lpstr>Menghapus elemen pada array</vt:lpstr>
      <vt:lpstr>Menampilkan seluruh isi array</vt:lpstr>
      <vt:lpstr>kesimpulan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pada Javascript “manipulasi array”</dc:title>
  <dc:creator>ASUS</dc:creator>
  <cp:lastModifiedBy>ASUS</cp:lastModifiedBy>
  <cp:revision>5</cp:revision>
  <dcterms:created xsi:type="dcterms:W3CDTF">2022-10-08T04:24:35Z</dcterms:created>
  <dcterms:modified xsi:type="dcterms:W3CDTF">2022-10-08T07:37:20Z</dcterms:modified>
</cp:coreProperties>
</file>