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0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5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074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6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09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3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6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9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9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1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21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0685" y="1632859"/>
            <a:ext cx="997131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this power point we will discuss the </a:t>
            </a:r>
          </a:p>
          <a:p>
            <a:r>
              <a:rPr lang="en-US" sz="3200" dirty="0" smtClean="0"/>
              <a:t>probability of an employee to excessively absent (be absent for more than 3 hours), based on different features like:</a:t>
            </a:r>
          </a:p>
          <a:p>
            <a:r>
              <a:rPr lang="en-US" sz="2800" dirty="0" smtClean="0"/>
              <a:t>.) Age</a:t>
            </a:r>
          </a:p>
          <a:p>
            <a:r>
              <a:rPr lang="en-US" sz="2800" dirty="0" smtClean="0"/>
              <a:t>.) Poisoning</a:t>
            </a:r>
          </a:p>
          <a:p>
            <a:r>
              <a:rPr lang="en-US" sz="2800" dirty="0" smtClean="0"/>
              <a:t>.) Transportation expense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ge vs Probability">
            <a:extLst>
              <a:ext uri="{FF2B5EF4-FFF2-40B4-BE49-F238E27FC236}">
                <a16:creationId xmlns:a16="http://schemas.microsoft.com/office/drawing/2014/main" id="{F03E69E4-99BB-4C06-9DBB-A4D1B32F5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79" y="871537"/>
            <a:ext cx="6210300" cy="511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721905" y="720121"/>
            <a:ext cx="32134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Age is not so important to predict excessively in Absent, but we can notice that people under 30 are less likely to be </a:t>
            </a:r>
            <a:r>
              <a:rPr lang="en-US" sz="3200" dirty="0" smtClean="0"/>
              <a:t>excessively </a:t>
            </a:r>
            <a:r>
              <a:rPr lang="en-US" sz="3200" dirty="0"/>
              <a:t>absent from work than people above 30.</a:t>
            </a:r>
          </a:p>
        </p:txBody>
      </p:sp>
      <p:cxnSp>
        <p:nvCxnSpPr>
          <p:cNvPr id="6" name="Straight Connector 5"/>
          <p:cNvCxnSpPr>
            <a:stCxn id="14" idx="0"/>
          </p:cNvCxnSpPr>
          <p:nvPr/>
        </p:nvCxnSpPr>
        <p:spPr>
          <a:xfrm flipV="1">
            <a:off x="3592286" y="1894114"/>
            <a:ext cx="0" cy="325265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921181" y="3239589"/>
            <a:ext cx="4994910" cy="130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37854" y="3017521"/>
            <a:ext cx="483326" cy="483326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83280" y="5146764"/>
            <a:ext cx="418011" cy="444138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08514" y="3252652"/>
            <a:ext cx="992777" cy="1214845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ason_3 vs probability">
            <a:extLst>
              <a:ext uri="{FF2B5EF4-FFF2-40B4-BE49-F238E27FC236}">
                <a16:creationId xmlns:a16="http://schemas.microsoft.com/office/drawing/2014/main" id="{3CB30D51-A1D9-4762-85EA-A3299FDC8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3" y="871537"/>
            <a:ext cx="6210300" cy="511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725988" y="871537"/>
            <a:ext cx="3187337" cy="511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 can clearly see that when a person is absent for the Reason 3 </a:t>
            </a:r>
            <a:r>
              <a:rPr lang="en-US" sz="2000" b="1" dirty="0" smtClean="0"/>
              <a:t>which </a:t>
            </a:r>
            <a:r>
              <a:rPr lang="en-US" sz="2000" b="1" dirty="0"/>
              <a:t>is related with </a:t>
            </a:r>
            <a:r>
              <a:rPr lang="en-US" sz="2000" b="1" dirty="0" smtClean="0"/>
              <a:t>poisoning, absolutely </a:t>
            </a:r>
            <a:r>
              <a:rPr lang="en-US" sz="2000" b="1" dirty="0"/>
              <a:t>he will excessively absent(be absent </a:t>
            </a:r>
            <a:r>
              <a:rPr lang="en-US" sz="2000" b="1" dirty="0" smtClean="0"/>
              <a:t>for </a:t>
            </a:r>
            <a:r>
              <a:rPr lang="en-US" sz="2000" b="1" dirty="0"/>
              <a:t>more than 3 hours).</a:t>
            </a:r>
          </a:p>
          <a:p>
            <a:endParaRPr lang="en-US" sz="2000" b="1" dirty="0"/>
          </a:p>
          <a:p>
            <a:r>
              <a:rPr lang="en-US" sz="2000" b="1" dirty="0"/>
              <a:t>This is logically true, because poisoning clearly affects a person’s health, making the person unable to work for long hours, and thus he will excessively </a:t>
            </a:r>
            <a:r>
              <a:rPr lang="en-US" sz="2000" b="1" dirty="0" smtClean="0"/>
              <a:t>being absent</a:t>
            </a:r>
            <a:r>
              <a:rPr lang="en-US" sz="2000" b="1" dirty="0"/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077936" y="3252652"/>
            <a:ext cx="4981847" cy="13062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563586" y="3017520"/>
            <a:ext cx="483326" cy="483326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818811" y="4859382"/>
            <a:ext cx="679269" cy="4702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100354" y="1123406"/>
            <a:ext cx="1267097" cy="206393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ransportation_expense vs Probability">
            <a:extLst>
              <a:ext uri="{FF2B5EF4-FFF2-40B4-BE49-F238E27FC236}">
                <a16:creationId xmlns:a16="http://schemas.microsoft.com/office/drawing/2014/main" id="{3A6BB5EE-6CB3-4417-9827-67864AB94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53" y="910725"/>
            <a:ext cx="6210300" cy="511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543109" y="884599"/>
            <a:ext cx="31742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 can clearly see the relation </a:t>
            </a:r>
            <a:r>
              <a:rPr lang="en-US" sz="2400" b="1" dirty="0" smtClean="0"/>
              <a:t>here, The </a:t>
            </a:r>
            <a:r>
              <a:rPr lang="en-US" sz="2400" b="1" dirty="0"/>
              <a:t>more the </a:t>
            </a:r>
            <a:r>
              <a:rPr lang="en-US" sz="2400" b="1" dirty="0" smtClean="0"/>
              <a:t>transportation </a:t>
            </a:r>
            <a:r>
              <a:rPr lang="en-US" sz="2400" b="1" dirty="0"/>
              <a:t>expense is, the higher the probability of </a:t>
            </a:r>
            <a:r>
              <a:rPr lang="en-US" sz="2400" b="1" dirty="0" smtClean="0"/>
              <a:t>being </a:t>
            </a:r>
            <a:r>
              <a:rPr lang="en-US" sz="2400" b="1" dirty="0"/>
              <a:t>excessively absent.</a:t>
            </a:r>
          </a:p>
          <a:p>
            <a:endParaRPr lang="en-US" sz="2400" b="1" dirty="0"/>
          </a:p>
          <a:p>
            <a:r>
              <a:rPr lang="en-US" sz="2400" b="1" dirty="0"/>
              <a:t>This is logically true, because peoples with high </a:t>
            </a:r>
            <a:r>
              <a:rPr lang="en-US" sz="2400" b="1" dirty="0" smtClean="0"/>
              <a:t>transportation </a:t>
            </a:r>
            <a:r>
              <a:rPr lang="en-US" sz="2400" b="1" dirty="0"/>
              <a:t>expense are the one's who live far away from their work place.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180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4</cp:revision>
  <dcterms:created xsi:type="dcterms:W3CDTF">2024-06-09T21:01:56Z</dcterms:created>
  <dcterms:modified xsi:type="dcterms:W3CDTF">2024-06-09T21:30:08Z</dcterms:modified>
</cp:coreProperties>
</file>