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0"/>
  </p:notesMasterIdLst>
  <p:sldIdLst>
    <p:sldId id="256" r:id="rId2"/>
    <p:sldId id="257" r:id="rId3"/>
    <p:sldId id="264" r:id="rId4"/>
    <p:sldId id="258" r:id="rId5"/>
    <p:sldId id="260" r:id="rId6"/>
    <p:sldId id="259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38F7D0-63E0-47ED-B831-6E5B0E84B6AC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C1A179-30D0-4799-8116-BA47DA133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519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4130B-A983-43A9-A0DD-7E03E740135F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59103-1187-4BF9-B8E3-629CF493E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519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4130B-A983-43A9-A0DD-7E03E740135F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59103-1187-4BF9-B8E3-629CF493E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113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4130B-A983-43A9-A0DD-7E03E740135F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59103-1187-4BF9-B8E3-629CF493E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5556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4130B-A983-43A9-A0DD-7E03E740135F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59103-1187-4BF9-B8E3-629CF493E48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56815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4130B-A983-43A9-A0DD-7E03E740135F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59103-1187-4BF9-B8E3-629CF493E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5489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4130B-A983-43A9-A0DD-7E03E740135F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59103-1187-4BF9-B8E3-629CF493E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1183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4130B-A983-43A9-A0DD-7E03E740135F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59103-1187-4BF9-B8E3-629CF493E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6021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4130B-A983-43A9-A0DD-7E03E740135F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59103-1187-4BF9-B8E3-629CF493E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3997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4130B-A983-43A9-A0DD-7E03E740135F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59103-1187-4BF9-B8E3-629CF493E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756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4130B-A983-43A9-A0DD-7E03E740135F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59103-1187-4BF9-B8E3-629CF493E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936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4130B-A983-43A9-A0DD-7E03E740135F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59103-1187-4BF9-B8E3-629CF493E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01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4130B-A983-43A9-A0DD-7E03E740135F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59103-1187-4BF9-B8E3-629CF493E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430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4130B-A983-43A9-A0DD-7E03E740135F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59103-1187-4BF9-B8E3-629CF493E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18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4130B-A983-43A9-A0DD-7E03E740135F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59103-1187-4BF9-B8E3-629CF493E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187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4130B-A983-43A9-A0DD-7E03E740135F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59103-1187-4BF9-B8E3-629CF493E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193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4130B-A983-43A9-A0DD-7E03E740135F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59103-1187-4BF9-B8E3-629CF493E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668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4130B-A983-43A9-A0DD-7E03E740135F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59103-1187-4BF9-B8E3-629CF493E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840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A24130B-A983-43A9-A0DD-7E03E740135F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59103-1187-4BF9-B8E3-629CF493E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8788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0699" y="1759528"/>
            <a:ext cx="9762427" cy="1925782"/>
          </a:xfrm>
        </p:spPr>
        <p:txBody>
          <a:bodyPr/>
          <a:lstStyle/>
          <a:p>
            <a:r>
              <a:rPr lang="en-US" sz="6600" b="1" dirty="0" smtClean="0"/>
              <a:t>Audiobooks Store Project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0699" y="3837708"/>
            <a:ext cx="6534319" cy="678874"/>
          </a:xfrm>
        </p:spPr>
        <p:txBody>
          <a:bodyPr>
            <a:noAutofit/>
          </a:bodyPr>
          <a:lstStyle/>
          <a:p>
            <a:r>
              <a:rPr lang="en-US" sz="1800" b="1" dirty="0"/>
              <a:t>Predictive Analytics for Customer Repurchases in Audiobook Retail</a:t>
            </a:r>
            <a:br>
              <a:rPr lang="en-US" sz="1800" b="1" dirty="0"/>
            </a:b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77617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2585" y="2233028"/>
            <a:ext cx="9259888" cy="3502754"/>
          </a:xfrm>
        </p:spPr>
        <p:txBody>
          <a:bodyPr>
            <a:normAutofit fontScale="92500" lnSpcReduction="10000"/>
          </a:bodyPr>
          <a:lstStyle/>
          <a:p>
            <a:r>
              <a:rPr lang="en-US" sz="3100" dirty="0"/>
              <a:t>Welcome to my presentation on the machine learning algorithm designed to predict customer repurchases for our audiobook store. This innovative solution leverages past customer data through a deep neural network (DNN), providing robust insights into future buying behaviors to enhance customer retention and boost sales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59673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144" y="1249794"/>
            <a:ext cx="7706620" cy="534903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TextBox 5"/>
          <p:cNvSpPr txBox="1"/>
          <p:nvPr/>
        </p:nvSpPr>
        <p:spPr>
          <a:xfrm>
            <a:off x="623455" y="443346"/>
            <a:ext cx="8631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Deep Neural Network (DNN)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759677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Key Highlights: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955936"/>
            <a:ext cx="8946541" cy="4195481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FFFF00"/>
                </a:solidFill>
              </a:rPr>
              <a:t>Objective:</a:t>
            </a:r>
            <a:r>
              <a:rPr lang="en-US" sz="2800" dirty="0"/>
              <a:t> Predict whether a customer will make another purchase based on their previous interactions with our </a:t>
            </a:r>
            <a:r>
              <a:rPr lang="en-US" sz="2800" dirty="0" smtClean="0"/>
              <a:t>store</a:t>
            </a:r>
          </a:p>
          <a:p>
            <a:r>
              <a:rPr lang="en-US" sz="2800" b="1" dirty="0">
                <a:solidFill>
                  <a:srgbClr val="FFFF00"/>
                </a:solidFill>
              </a:rPr>
              <a:t>Data Used:</a:t>
            </a:r>
            <a:r>
              <a:rPr lang="en-US" sz="2800" dirty="0">
                <a:solidFill>
                  <a:srgbClr val="FFFF00"/>
                </a:solidFill>
              </a:rPr>
              <a:t> </a:t>
            </a:r>
            <a:r>
              <a:rPr lang="en-US" sz="2800" dirty="0"/>
              <a:t>Historical customer data, including purchase history, listening patterns, and demographic information</a:t>
            </a:r>
            <a:r>
              <a:rPr lang="en-US" sz="2800" dirty="0" smtClean="0"/>
              <a:t>.</a:t>
            </a:r>
          </a:p>
          <a:p>
            <a:r>
              <a:rPr lang="en-US" sz="2800" b="1" dirty="0">
                <a:solidFill>
                  <a:srgbClr val="FFFF00"/>
                </a:solidFill>
              </a:rPr>
              <a:t>Benefits:</a:t>
            </a:r>
            <a:r>
              <a:rPr lang="en-US" sz="2800" dirty="0"/>
              <a:t> Improved marketing strategies, personalized customer experiences, and increased customer loyalty.</a:t>
            </a:r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01254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6"/>
          <a:stretch/>
        </p:blipFill>
        <p:spPr>
          <a:xfrm>
            <a:off x="1184563" y="1771441"/>
            <a:ext cx="9088582" cy="26311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1260763" y="4779819"/>
            <a:ext cx="89361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Target 1 : the customer has purchased again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Target 0 : </a:t>
            </a:r>
            <a:r>
              <a:rPr lang="en-US" b="1" dirty="0"/>
              <a:t>the </a:t>
            </a:r>
            <a:r>
              <a:rPr lang="en-US" b="1" dirty="0" smtClean="0"/>
              <a:t>customer </a:t>
            </a:r>
            <a:r>
              <a:rPr lang="en-US" b="1" dirty="0"/>
              <a:t>has </a:t>
            </a:r>
            <a:r>
              <a:rPr lang="en-US" b="1" dirty="0" smtClean="0"/>
              <a:t>not purchased </a:t>
            </a:r>
            <a:r>
              <a:rPr lang="en-US" b="1" dirty="0"/>
              <a:t>again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83672" y="498764"/>
            <a:ext cx="43220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Inputs and targets 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984168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162907" cy="918882"/>
          </a:xfrm>
        </p:spPr>
        <p:txBody>
          <a:bodyPr/>
          <a:lstStyle/>
          <a:p>
            <a:r>
              <a:rPr lang="en-US" b="1" dirty="0" smtClean="0"/>
              <a:t>Dataset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38"/>
          <a:stretch/>
        </p:blipFill>
        <p:spPr>
          <a:xfrm>
            <a:off x="646111" y="1674258"/>
            <a:ext cx="10770580" cy="46849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08844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smtClean="0"/>
              <a:t>How steps was done: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9"/>
            <a:ext cx="9509270" cy="4043082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Preprocess the data:</a:t>
            </a:r>
          </a:p>
          <a:p>
            <a:r>
              <a:rPr lang="en-US" b="1" dirty="0" smtClean="0"/>
              <a:t>Balance the data</a:t>
            </a:r>
          </a:p>
          <a:p>
            <a:r>
              <a:rPr lang="en-US" b="1" dirty="0" smtClean="0"/>
              <a:t>Standardize and shuffle the data</a:t>
            </a:r>
          </a:p>
          <a:p>
            <a:r>
              <a:rPr lang="en-US" b="1" dirty="0" smtClean="0"/>
              <a:t>Split the data into train, validation and test</a:t>
            </a:r>
          </a:p>
          <a:p>
            <a:r>
              <a:rPr lang="en-US" b="1" dirty="0" smtClean="0"/>
              <a:t>Save the data into a tensor friendly format</a:t>
            </a:r>
          </a:p>
          <a:p>
            <a:pPr marL="0" indent="0">
              <a:buNone/>
            </a:pPr>
            <a:endParaRPr lang="en-US" b="1" dirty="0" smtClean="0"/>
          </a:p>
          <a:p>
            <a:r>
              <a:rPr lang="en-US" sz="3600" b="1" dirty="0" smtClean="0"/>
              <a:t>Create the machine learning algorithm</a:t>
            </a:r>
          </a:p>
          <a:p>
            <a:pPr marL="0" indent="0">
              <a:buNone/>
            </a:pPr>
            <a:endParaRPr lang="en-US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1655830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Accuracy of the model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139" y="1471637"/>
            <a:ext cx="6976369" cy="47809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1593273" y="5777345"/>
            <a:ext cx="2871050" cy="581891"/>
          </a:xfrm>
          <a:prstGeom prst="rect">
            <a:avLst/>
          </a:prstGeom>
          <a:noFill/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282536" y="1431503"/>
            <a:ext cx="361851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We’ve got a 83% accuracy, which mean if we pass a new data to the model that’s contain past data about some customers, it will 83% successfully predict if theses customers will buy again from our store or not in the upcoming 6 months.</a:t>
            </a:r>
            <a:endParaRPr lang="en-US" sz="2400" b="1" dirty="0"/>
          </a:p>
        </p:txBody>
      </p:sp>
      <p:sp>
        <p:nvSpPr>
          <p:cNvPr id="8" name="Right Arrow 7"/>
          <p:cNvSpPr/>
          <p:nvPr/>
        </p:nvSpPr>
        <p:spPr>
          <a:xfrm flipH="1">
            <a:off x="4670560" y="5652654"/>
            <a:ext cx="1439295" cy="8174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1274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89</TotalTime>
  <Words>236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Wingdings 3</vt:lpstr>
      <vt:lpstr>Ion</vt:lpstr>
      <vt:lpstr>Audiobooks Store Project</vt:lpstr>
      <vt:lpstr>Introduction</vt:lpstr>
      <vt:lpstr>PowerPoint Presentation</vt:lpstr>
      <vt:lpstr>Key Highlights: </vt:lpstr>
      <vt:lpstr>PowerPoint Presentation</vt:lpstr>
      <vt:lpstr>Dataset</vt:lpstr>
      <vt:lpstr>How steps was done:</vt:lpstr>
      <vt:lpstr>Accuracy of the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Audiobooks Store Project</dc:title>
  <dc:creator>User</dc:creator>
  <cp:lastModifiedBy>User</cp:lastModifiedBy>
  <cp:revision>9</cp:revision>
  <dcterms:created xsi:type="dcterms:W3CDTF">2024-06-13T01:40:29Z</dcterms:created>
  <dcterms:modified xsi:type="dcterms:W3CDTF">2024-06-13T03:38:51Z</dcterms:modified>
</cp:coreProperties>
</file>