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6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9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52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98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7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03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8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7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92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04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744B-9CF2-44B5-9FAC-EF090716006E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3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 Ajude os usuários a reconhecerem, diagnosticarem e recuperarem-se de erros</a:t>
            </a:r>
            <a:br>
              <a:rPr lang="pt-BR" sz="4000" b="1" dirty="0"/>
            </a:b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8873" y="4915683"/>
            <a:ext cx="9294254" cy="892689"/>
          </a:xfrm>
        </p:spPr>
        <p:txBody>
          <a:bodyPr>
            <a:normAutofit/>
          </a:bodyPr>
          <a:lstStyle/>
          <a:p>
            <a:r>
              <a:rPr lang="pt-BR" b="1" dirty="0" smtClean="0"/>
              <a:t>9° Heurística</a:t>
            </a:r>
            <a:r>
              <a:rPr lang="pt-BR" b="1" dirty="0"/>
              <a:t> </a:t>
            </a:r>
            <a:r>
              <a:rPr lang="pt-BR" b="1" dirty="0" smtClean="0"/>
              <a:t>de Nielsen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63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Oque e a 9° </a:t>
            </a:r>
            <a:r>
              <a:rPr lang="pt-BR" dirty="0" smtClean="0"/>
              <a:t>Heurística?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63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identificar.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145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Correto	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7529" y="2505075"/>
            <a:ext cx="4982304" cy="3684588"/>
          </a:xfrm>
          <a:prstGeom prst="rect">
            <a:avLst/>
          </a:prstGeo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Errado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938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Correto	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Errado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374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Correto	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Errado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197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o bom uso da 9° </a:t>
            </a:r>
            <a:r>
              <a:rPr lang="pt-BR" dirty="0" smtClean="0"/>
              <a:t>Heurística e importante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57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16641"/>
            <a:ext cx="10515600" cy="1325563"/>
          </a:xfrm>
        </p:spPr>
        <p:txBody>
          <a:bodyPr/>
          <a:lstStyle/>
          <a:p>
            <a:r>
              <a:rPr lang="pt-BR" dirty="0" smtClean="0"/>
              <a:t>Grupo composto por: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838199" y="3683358"/>
            <a:ext cx="10515600" cy="274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smtClean="0"/>
              <a:t>Matheus Soares Fernandes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smtClean="0"/>
              <a:t>Lucas Nunes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smtClean="0"/>
              <a:t>Guilherme Carvalho </a:t>
            </a:r>
            <a:r>
              <a:rPr lang="pt-BR" dirty="0" err="1" smtClean="0"/>
              <a:t>Nardi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967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 Ajude os usuários a reconhecerem, diagnosticarem e recuperarem-se de erros </vt:lpstr>
      <vt:lpstr>Oque e a 9° Heurística?</vt:lpstr>
      <vt:lpstr>Como identificar.</vt:lpstr>
      <vt:lpstr>Comparação</vt:lpstr>
      <vt:lpstr>Comparação</vt:lpstr>
      <vt:lpstr>Comparação</vt:lpstr>
      <vt:lpstr>Porque o bom uso da 9° Heurística e importante</vt:lpstr>
      <vt:lpstr>Grupo composto por: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Ajude os usuários a reconhecerem, diagnosticarem e recuperarem-se de erros</dc:title>
  <dc:creator>Videoteca</dc:creator>
  <cp:lastModifiedBy>Videoteca</cp:lastModifiedBy>
  <cp:revision>2</cp:revision>
  <dcterms:created xsi:type="dcterms:W3CDTF">2022-08-19T14:17:48Z</dcterms:created>
  <dcterms:modified xsi:type="dcterms:W3CDTF">2022-08-19T14:19:33Z</dcterms:modified>
</cp:coreProperties>
</file>