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3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5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19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6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57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0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0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4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8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9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4B-9CF2-44B5-9FAC-EF090716006E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68DB08-197B-41A1-9485-17A3447F6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74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ify.com/br/signup?forward_url=https%3A%2F%2Fopen.spotify.com%2F" TargetMode="External"/><Relationship Id="rId2" Type="http://schemas.openxmlformats.org/officeDocument/2006/relationships/hyperlink" Target="http://mooven.consulting/blog/heuristicas-pra-que-te-que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" TargetMode="External"/><Relationship Id="rId4" Type="http://schemas.openxmlformats.org/officeDocument/2006/relationships/hyperlink" Target="https://menvievagas.com.br/cadastre-se/eunosupermerca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8300" y="41284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 Ajude os usuários a reconhecerem, diagnosticarem e recuperarem-se de erros</a:t>
            </a:r>
            <a:br>
              <a:rPr lang="pt-BR" sz="4000" b="1" dirty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136" y="4533546"/>
            <a:ext cx="6016452" cy="892689"/>
          </a:xfrm>
        </p:spPr>
        <p:txBody>
          <a:bodyPr>
            <a:normAutofit/>
          </a:bodyPr>
          <a:lstStyle/>
          <a:p>
            <a:r>
              <a:rPr lang="pt-BR" b="1" dirty="0"/>
              <a:t>9° Heurística de Nielsen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63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 a 9° Heurística?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 heurística de número 9 nos lembra sobre a importância de</a:t>
            </a:r>
            <a:r>
              <a:rPr lang="pt-BR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pt-BR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ajudar o usuário a reconhecer, diagnosticar e recuperar erros. </a:t>
            </a:r>
            <a:r>
              <a:rPr lang="pt-B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Quando algo impede que o usuário continue a jornada, é preciso informar o motivo do problema e orientar com clareza como resolvê-lo.</a:t>
            </a:r>
          </a:p>
          <a:p>
            <a:pPr marL="0" indent="0">
              <a:buNone/>
            </a:pPr>
            <a:br>
              <a:rPr lang="pt-BR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636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500" dirty="0"/>
              <a:t>Correto</a:t>
            </a:r>
            <a:r>
              <a:rPr lang="pt-BR" dirty="0"/>
              <a:t>	</a:t>
            </a:r>
          </a:p>
        </p:txBody>
      </p:sp>
      <p:pic>
        <p:nvPicPr>
          <p:cNvPr id="15" name="Espaço Reservado para Conteúdo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9C55DEC-1357-CA4A-5480-3F9AA78BF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97" y="2545737"/>
            <a:ext cx="5615404" cy="4352925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t-BR" sz="3500" dirty="0"/>
              <a:t>Errado</a:t>
            </a:r>
          </a:p>
        </p:txBody>
      </p:sp>
      <p:pic>
        <p:nvPicPr>
          <p:cNvPr id="4" name="Espaço Reservado para Conteúdo 6">
            <a:extLst>
              <a:ext uri="{FF2B5EF4-FFF2-40B4-BE49-F238E27FC236}">
                <a16:creationId xmlns:a16="http://schemas.microsoft.com/office/drawing/2014/main" id="{549B72F5-BB2A-FFDC-03D9-B3B0BD01DF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618463"/>
            <a:ext cx="4888786" cy="36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380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912812" y="1273969"/>
            <a:ext cx="5183188" cy="823912"/>
          </a:xfrm>
        </p:spPr>
        <p:txBody>
          <a:bodyPr>
            <a:normAutofit/>
          </a:bodyPr>
          <a:lstStyle/>
          <a:p>
            <a:r>
              <a:rPr lang="pt-BR" sz="3500" b="0" dirty="0"/>
              <a:t>Errado:</a:t>
            </a:r>
          </a:p>
        </p:txBody>
      </p:sp>
      <p:pic>
        <p:nvPicPr>
          <p:cNvPr id="8" name="Espaço Reservado para Conteúdo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DDE46C0-74E6-E94E-0F35-EBA0E04DE6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23" y="2549525"/>
            <a:ext cx="3154893" cy="4036408"/>
          </a:xfrm>
        </p:spPr>
      </p:pic>
      <p:pic>
        <p:nvPicPr>
          <p:cNvPr id="10" name="Espaço Reservado para Conteúdo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F6A977-9099-5772-27AB-B2D5557EAE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65" y="2546349"/>
            <a:ext cx="3146535" cy="4036407"/>
          </a:xfrm>
        </p:spPr>
      </p:pic>
    </p:spTree>
    <p:extLst>
      <p:ext uri="{BB962C8B-B14F-4D97-AF65-F5344CB8AC3E}">
        <p14:creationId xmlns:p14="http://schemas.microsoft.com/office/powerpoint/2010/main" val="2022374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156" y="1433906"/>
            <a:ext cx="8911687" cy="1280890"/>
          </a:xfrm>
        </p:spPr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38213" y="2393467"/>
            <a:ext cx="5157787" cy="823912"/>
          </a:xfrm>
        </p:spPr>
        <p:txBody>
          <a:bodyPr>
            <a:normAutofit/>
          </a:bodyPr>
          <a:lstStyle/>
          <a:p>
            <a:r>
              <a:rPr lang="pt-BR" sz="3500" b="0" dirty="0"/>
              <a:t>Correto:</a:t>
            </a:r>
            <a:endParaRPr lang="pt-BR" sz="3500" dirty="0"/>
          </a:p>
        </p:txBody>
      </p:sp>
      <p:pic>
        <p:nvPicPr>
          <p:cNvPr id="12" name="Espaço Reservado para Conteúdo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32328C9-7B11-C1C3-60D0-AE82F9B89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07" y="57498"/>
            <a:ext cx="4710196" cy="6319762"/>
          </a:xfrm>
        </p:spPr>
      </p:pic>
      <p:pic>
        <p:nvPicPr>
          <p:cNvPr id="14" name="Espaço Reservado para Conteúdo 1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6F24ED8-D43D-6FB6-6953-63854E5E5A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02" y="1068"/>
            <a:ext cx="3270576" cy="6319762"/>
          </a:xfrm>
        </p:spPr>
      </p:pic>
    </p:spTree>
    <p:extLst>
      <p:ext uri="{BB962C8B-B14F-4D97-AF65-F5344CB8AC3E}">
        <p14:creationId xmlns:p14="http://schemas.microsoft.com/office/powerpoint/2010/main" val="25101975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Por que o uso da 9° Heurística?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sz="3500" dirty="0"/>
              <a:t>Facilita a experiencia do usuário</a:t>
            </a:r>
          </a:p>
          <a:p>
            <a:r>
              <a:rPr lang="pt-BR" sz="3500" dirty="0"/>
              <a:t>Não prejudica tanto o usuário como a empresa</a:t>
            </a:r>
          </a:p>
          <a:p>
            <a:r>
              <a:rPr lang="pt-BR" sz="3500" dirty="0"/>
              <a:t>Acessibilidade</a:t>
            </a:r>
          </a:p>
          <a:p>
            <a:r>
              <a:rPr lang="pt-BR" sz="3500" dirty="0"/>
              <a:t>Atraente para o consumidor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5773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635005"/>
            <a:ext cx="10515600" cy="1325563"/>
          </a:xfrm>
        </p:spPr>
        <p:txBody>
          <a:bodyPr/>
          <a:lstStyle/>
          <a:p>
            <a:r>
              <a:rPr lang="pt-BR" dirty="0"/>
              <a:t>Grupo composto por: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676400" y="2301763"/>
            <a:ext cx="10515600" cy="274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500" dirty="0"/>
              <a:t>Matheus Soares Fernandes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500" dirty="0"/>
              <a:t>Lucas Nunes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500" dirty="0"/>
              <a:t>Guilherme Carvalho </a:t>
            </a:r>
            <a:r>
              <a:rPr lang="pt-BR" sz="3500" dirty="0" err="1"/>
              <a:t>Nardi</a:t>
            </a:r>
            <a:endParaRPr lang="pt-BR" sz="3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500" dirty="0"/>
              <a:t>Marco Antônio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500" dirty="0"/>
              <a:t>Jonathan Pandolfi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9676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B8F8E58-C9C3-6985-E196-91BDA85A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02090"/>
            <a:ext cx="8915400" cy="2342866"/>
          </a:xfrm>
        </p:spPr>
        <p:txBody>
          <a:bodyPr/>
          <a:lstStyle/>
          <a:p>
            <a:r>
              <a:rPr lang="pt-BR" sz="1800" dirty="0">
                <a:hlinkClick r:id="rId2"/>
              </a:rPr>
              <a:t>http://mooven.consulting/blog/heuristicas-pra-que-te-quero/</a:t>
            </a:r>
            <a:endParaRPr lang="pt-BR" sz="1800" dirty="0"/>
          </a:p>
          <a:p>
            <a:r>
              <a:rPr lang="pt-BR" sz="1800" dirty="0">
                <a:hlinkClick r:id="rId3"/>
              </a:rPr>
              <a:t>https://www.spotify.com/br/signup?forward_url=https%3A%2F%2Fopen.spotify.com%2F</a:t>
            </a:r>
            <a:endParaRPr lang="pt-BR" sz="1800" dirty="0"/>
          </a:p>
          <a:p>
            <a:r>
              <a:rPr lang="pt-BR" sz="1800" dirty="0">
                <a:hlinkClick r:id="rId4"/>
              </a:rPr>
              <a:t>https://menvievagas.com.br/cadastre-se/eunosupermercado</a:t>
            </a:r>
            <a:endParaRPr lang="pt-BR" sz="1800" dirty="0"/>
          </a:p>
          <a:p>
            <a:r>
              <a:rPr lang="pt-BR" sz="1800" dirty="0">
                <a:hlinkClick r:id="rId5"/>
              </a:rPr>
              <a:t>https://www.facebook.com/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825E1AA-A10B-D6D3-0D27-C904A88D239B}"/>
              </a:ext>
            </a:extLst>
          </p:cNvPr>
          <p:cNvSpPr txBox="1">
            <a:spLocks/>
          </p:cNvSpPr>
          <p:nvPr/>
        </p:nvSpPr>
        <p:spPr>
          <a:xfrm>
            <a:off x="1676400" y="340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Bibliografia:</a:t>
            </a:r>
          </a:p>
        </p:txBody>
      </p:sp>
    </p:spTree>
    <p:extLst>
      <p:ext uri="{BB962C8B-B14F-4D97-AF65-F5344CB8AC3E}">
        <p14:creationId xmlns:p14="http://schemas.microsoft.com/office/powerpoint/2010/main" val="18127663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186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Roboto</vt:lpstr>
      <vt:lpstr>Wingdings 3</vt:lpstr>
      <vt:lpstr>Cacho</vt:lpstr>
      <vt:lpstr> Ajude os usuários a reconhecerem, diagnosticarem e recuperarem-se de erros </vt:lpstr>
      <vt:lpstr>O que e a 9° Heurística?</vt:lpstr>
      <vt:lpstr>Comparação</vt:lpstr>
      <vt:lpstr>Comparação</vt:lpstr>
      <vt:lpstr>Comparação</vt:lpstr>
      <vt:lpstr>Por que o uso da 9° Heurística?</vt:lpstr>
      <vt:lpstr>Grupo composto por: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Ajude os usuários a reconhecerem, diagnosticarem e recuperarem-se de erros</dc:title>
  <dc:creator>Videoteca</dc:creator>
  <cp:lastModifiedBy>MARCO ANTONIO DA SILVA ALVES</cp:lastModifiedBy>
  <cp:revision>3</cp:revision>
  <dcterms:created xsi:type="dcterms:W3CDTF">2022-08-19T14:17:48Z</dcterms:created>
  <dcterms:modified xsi:type="dcterms:W3CDTF">2022-08-30T15:36:35Z</dcterms:modified>
</cp:coreProperties>
</file>