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73" r:id="rId2"/>
    <p:sldId id="257" r:id="rId3"/>
    <p:sldId id="274" r:id="rId4"/>
    <p:sldId id="275" r:id="rId5"/>
    <p:sldId id="276" r:id="rId6"/>
    <p:sldId id="279" r:id="rId7"/>
    <p:sldId id="261" r:id="rId8"/>
    <p:sldId id="265" r:id="rId9"/>
    <p:sldId id="280" r:id="rId10"/>
    <p:sldId id="281" r:id="rId11"/>
    <p:sldId id="266" r:id="rId12"/>
    <p:sldId id="272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12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773" y="992188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Honeypot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088" y="2684462"/>
            <a:ext cx="6400800" cy="1143000"/>
          </a:xfrm>
        </p:spPr>
        <p:txBody>
          <a:bodyPr>
            <a:no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  <a:tabLst>
                <a:tab pos="3590925" algn="l"/>
              </a:tabLst>
            </a:pP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Salim Khan              CIIT/FA21-BCS-193/ATD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GB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Zakirullah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     CIIT/FA21-BCS-186/ATD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Mohammad Zahid Rahmat      CIIT/FA21-BCS-222/ATD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Sayed Shahab Zarin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6BF4-0FDF-969A-87A6-00BB10B1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5B9E1-8062-DC17-E816-6B0D7E23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B65F-7A0C-1C32-D5BB-491E66AAC7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B8E2CC02-2738-3D52-33BF-AAF2F1DF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1" y="1600200"/>
            <a:ext cx="7984137" cy="55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lowchart: Document 16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8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Use Cases Diagram</a:t>
            </a:r>
            <a:endParaRPr lang="en-US" sz="28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57F33A01-918E-68F7-CEC9-05C9C1FE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5" y="640080"/>
            <a:ext cx="5457800" cy="5578816"/>
          </a:xfrm>
          <a:prstGeom prst="rect">
            <a:avLst/>
          </a:prstGeom>
          <a:noFill/>
        </p:spPr>
      </p:pic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194857" y="6356350"/>
            <a:ext cx="469082" cy="36512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 algn="l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b="0" i="0" u="none" strike="noStrike" kern="1200" cap="none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 algn="l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b="0" i="0" u="none" strike="noStrike" kern="1200" cap="none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3</a:t>
            </a:r>
            <a:r>
              <a:rPr lang="en-US" sz="3200" b="1" dirty="0"/>
              <a:t>0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323F1-4B37-1F15-0E8D-77CB0379B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81153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IoT Honeypot System simulates vulnerable IoT environments to detect and analyze cyber threats. It captures attack data, provides real-time insights, and supports anomaly detection and trend analysis. With advanced features like training models, it helps organizations strengthen IoT security and stay ahead of emerging threats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gital financial graph">
            <a:extLst>
              <a:ext uri="{FF2B5EF4-FFF2-40B4-BE49-F238E27FC236}">
                <a16:creationId xmlns:a16="http://schemas.microsoft.com/office/drawing/2014/main" id="{E72866F5-A6D5-3E29-60DB-8BDC4290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15" r="23629"/>
          <a:stretch/>
        </p:blipFill>
        <p:spPr>
          <a:xfrm>
            <a:off x="5486400" y="10"/>
            <a:ext cx="3657598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285995"/>
            <a:ext cx="4577268" cy="3973072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/>
              <a:t>This project aims to develop an IoT-Based Honeypot Network for improved cybersecurity threat detection and analysis it: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Simulate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IoT communication protocols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mimic real-world scenarios.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attack visualization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better monitoring.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Utilize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threat prediction and analysis.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web application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monitoring and analysis.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 on collecting data specific to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IoT attacker behavior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Exclusions: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mobile app development.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physical hardware provision.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analysis of non-IoT protocols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356350"/>
            <a:ext cx="10971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D09CB8-DA8F-E52D-42FC-4F3682A8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17638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94310" y="2317108"/>
            <a:ext cx="4632997" cy="422180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Simulate IoT Protocols: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Emulate various IoT protocols to attract attackers.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Monitor Real-Time Attacks: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Provide live tracking and logging of ongoing attacks.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Generate Alerts: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Notify administrators of detected attacks with relevant details.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Analyze Attack Data: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Store and provide tools for examining attack patterns and behaviors.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Train ML Models: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Enable training of machine learning models using attack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F3F8D5B4-7183-AAB9-1DA8-EAC27949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/>
        </p:blipFill>
        <p:spPr>
          <a:xfrm>
            <a:off x="5087472" y="1"/>
            <a:ext cx="4061646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BAF6FDB4-6D85-C237-2F33-CBDF1E3F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86" r="32095"/>
          <a:stretch/>
        </p:blipFill>
        <p:spPr>
          <a:xfrm>
            <a:off x="5257800" y="10"/>
            <a:ext cx="3886198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29A8D-9C4B-11FE-4FFF-B7468BE92CEA}"/>
              </a:ext>
            </a:extLst>
          </p:cNvPr>
          <p:cNvSpPr txBox="1"/>
          <p:nvPr/>
        </p:nvSpPr>
        <p:spPr>
          <a:xfrm>
            <a:off x="228600" y="1981201"/>
            <a:ext cx="4800600" cy="427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Visualize Data:</a:t>
            </a:r>
            <a:r>
              <a:rPr lang="en-US" sz="1400" dirty="0">
                <a:effectLst/>
              </a:rPr>
              <a:t> Present attack insights with customizable charts and graphs.</a:t>
            </a:r>
          </a:p>
          <a:p>
            <a:pPr marL="342900" marR="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Data Logging:</a:t>
            </a:r>
            <a:r>
              <a:rPr lang="en-US" sz="1400" dirty="0">
                <a:effectLst/>
              </a:rPr>
              <a:t> Record all attack interactions securely for future analysis.</a:t>
            </a:r>
          </a:p>
          <a:p>
            <a:pPr marL="342900" marR="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Access Control:</a:t>
            </a:r>
            <a:r>
              <a:rPr lang="en-US" sz="1400" dirty="0">
                <a:effectLst/>
              </a:rPr>
              <a:t> Implement role-based access for administrators and attackers.</a:t>
            </a:r>
          </a:p>
          <a:p>
            <a:pPr marL="342900" marR="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Scalability: </a:t>
            </a:r>
            <a:r>
              <a:rPr lang="en-US" sz="1400" dirty="0">
                <a:effectLst/>
              </a:rPr>
              <a:t>Handle multiple simultaneous attack scenarios efficiently.</a:t>
            </a:r>
          </a:p>
          <a:p>
            <a:pPr marL="342900" marR="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Security:</a:t>
            </a:r>
            <a:r>
              <a:rPr lang="en-US" sz="1400" dirty="0">
                <a:effectLst/>
              </a:rPr>
              <a:t> Isolate the honeypot and encrypt all sensitive data.</a:t>
            </a:r>
          </a:p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Reporting: </a:t>
            </a:r>
            <a:r>
              <a:rPr lang="en-US" sz="1400" dirty="0">
                <a:effectLst/>
              </a:rPr>
              <a:t>Generate exportable reports summarizing attack trends and system performance.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08A05-4A8E-1DAA-29C8-D99C4D9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00" y="6356350"/>
            <a:ext cx="10971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C2A8C5E-5ACC-4DAB-B41C-5718F8C58B6D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85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Performance Requirements:</a:t>
            </a:r>
            <a:endParaRPr lang="en-US" sz="2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The system shall handle 100+ simultaneous attack sessions without lag.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The system shall load visualizations/reports within 3 seconds for datasets under 1 GB.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Reliability Requirements:</a:t>
            </a:r>
            <a:endParaRPr lang="en-US" sz="28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The system shall achieve 99.9% uptime with a maximum downtime of 1 hour per month.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The system shall recover from failures within 5 minutes from the last checkpoint.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60847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dirty="0"/>
              <a:t>Level 0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524000" y="2905780"/>
            <a:ext cx="72200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F4798889-23AE-851D-290A-1864FD10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0" y="2339387"/>
            <a:ext cx="7897327" cy="3724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02F1-31DB-04D9-7016-AE3C0E1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C9E36-996E-71E0-637F-9CF959E3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558256"/>
            <a:ext cx="5613400" cy="330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AF7DB-3827-3D0F-B263-67C640952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diagram of a system">
            <a:extLst>
              <a:ext uri="{FF2B5EF4-FFF2-40B4-BE49-F238E27FC236}">
                <a16:creationId xmlns:a16="http://schemas.microsoft.com/office/drawing/2014/main" id="{65079ADE-C1AA-E4CD-14E4-4129BFB5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1417638"/>
            <a:ext cx="6830378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410</Words>
  <Application>Microsoft Office PowerPoint</Application>
  <PresentationFormat>On-screen Show (4:3)</PresentationFormat>
  <Paragraphs>60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Symbol</vt:lpstr>
      <vt:lpstr>Times New Roman</vt:lpstr>
      <vt:lpstr>Arial</vt:lpstr>
      <vt:lpstr>Calibri</vt:lpstr>
      <vt:lpstr>Aptos</vt:lpstr>
      <vt:lpstr>Office Theme</vt:lpstr>
      <vt:lpstr>IoT Honeypot System</vt:lpstr>
      <vt:lpstr>Agenda</vt:lpstr>
      <vt:lpstr>Brief Introduction</vt:lpstr>
      <vt:lpstr>Scope</vt:lpstr>
      <vt:lpstr>Functional Requirements</vt:lpstr>
      <vt:lpstr>PowerPoint Presentation</vt:lpstr>
      <vt:lpstr>Non-Functional Requirements</vt:lpstr>
      <vt:lpstr>DFD Level 0</vt:lpstr>
      <vt:lpstr>DFD LEVEL 1</vt:lpstr>
      <vt:lpstr>DFD LEVE</vt:lpstr>
      <vt:lpstr>Use Cases Diagram</vt:lpstr>
      <vt:lpstr>Summary of 30% Project Implementation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Muhammad Haris</cp:lastModifiedBy>
  <cp:revision>3</cp:revision>
  <dcterms:modified xsi:type="dcterms:W3CDTF">2025-01-28T10:00:17Z</dcterms:modified>
</cp:coreProperties>
</file>