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8" r:id="rId19"/>
    <p:sldId id="270" r:id="rId20"/>
    <p:sldId id="27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Registration 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Supervisor-name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Activity/State Machine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any project management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completed as per Gantt Chart in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completed as per Gantt Chart in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 to do”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explicitly mention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not to do”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goals of your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Enlist all the use cases of your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154</Words>
  <Application>Microsoft Office PowerPoint</Application>
  <PresentationFormat>On-screen Show (4:3)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Project Title:</vt:lpstr>
      <vt:lpstr>Agenda of the Presentation</vt:lpstr>
      <vt:lpstr>Brief Introduction</vt:lpstr>
      <vt:lpstr>Scope</vt:lpstr>
      <vt:lpstr>Functional Requirements</vt:lpstr>
      <vt:lpstr>Non-Functional Requirements</vt:lpstr>
      <vt:lpstr>User Goals </vt:lpstr>
      <vt:lpstr>Use Cases </vt:lpstr>
      <vt:lpstr>Use Case Diagram </vt:lpstr>
      <vt:lpstr>Class Diagram </vt:lpstr>
      <vt:lpstr>Sequence Diagram </vt:lpstr>
      <vt:lpstr>System Sequence Diagram </vt:lpstr>
      <vt:lpstr>Activity/State Machine Diagram </vt:lpstr>
      <vt:lpstr>ER Diagram </vt:lpstr>
      <vt:lpstr>Package Diagram </vt:lpstr>
      <vt:lpstr>Deployment Diagram </vt:lpstr>
      <vt:lpstr>Decision Table, Pseudocode </vt:lpstr>
      <vt:lpstr>Schedule </vt:lpstr>
      <vt:lpstr>Details of 1st Iteration (30%)</vt:lpstr>
      <vt:lpstr>Details of 2nd Iteration (60%)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Sumair</cp:lastModifiedBy>
  <cp:revision>17</cp:revision>
  <dcterms:created xsi:type="dcterms:W3CDTF">2013-09-23T09:08:15Z</dcterms:created>
  <dcterms:modified xsi:type="dcterms:W3CDTF">2023-06-09T17:53:13Z</dcterms:modified>
</cp:coreProperties>
</file>