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NAME:M.Harish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312200647</a:t>
            </a:r>
            <a:endParaRPr lang="en-US" sz="2400" dirty="0"/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Pachaiyappas</a:t>
            </a:r>
            <a:r>
              <a:rPr lang="en-US" sz="2400" dirty="0"/>
              <a:t> College For 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100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</cp:lastModifiedBy>
  <cp:revision>16</cp:revision>
  <dcterms:created xsi:type="dcterms:W3CDTF">2024-03-29T15:07:22Z</dcterms:created>
  <dcterms:modified xsi:type="dcterms:W3CDTF">2024-08-30T11:33:01Z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