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5"/>
  </p:notesMasterIdLst>
  <p:handoutMasterIdLst>
    <p:handoutMasterId r:id="rId66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8" r:id="rId11"/>
    <p:sldId id="386" r:id="rId12"/>
    <p:sldId id="280" r:id="rId13"/>
    <p:sldId id="281" r:id="rId14"/>
    <p:sldId id="284" r:id="rId15"/>
    <p:sldId id="387" r:id="rId16"/>
    <p:sldId id="286" r:id="rId17"/>
    <p:sldId id="291" r:id="rId18"/>
    <p:sldId id="293" r:id="rId19"/>
    <p:sldId id="296" r:id="rId20"/>
    <p:sldId id="401" r:id="rId21"/>
    <p:sldId id="402" r:id="rId22"/>
    <p:sldId id="299" r:id="rId23"/>
    <p:sldId id="298" r:id="rId24"/>
    <p:sldId id="377" r:id="rId25"/>
    <p:sldId id="300" r:id="rId26"/>
    <p:sldId id="301" r:id="rId27"/>
    <p:sldId id="303" r:id="rId28"/>
    <p:sldId id="304" r:id="rId29"/>
    <p:sldId id="305" r:id="rId30"/>
    <p:sldId id="369" r:id="rId31"/>
    <p:sldId id="313" r:id="rId32"/>
    <p:sldId id="312" r:id="rId33"/>
    <p:sldId id="378" r:id="rId34"/>
    <p:sldId id="314" r:id="rId35"/>
    <p:sldId id="306" r:id="rId36"/>
    <p:sldId id="308" r:id="rId37"/>
    <p:sldId id="315" r:id="rId38"/>
    <p:sldId id="316" r:id="rId39"/>
    <p:sldId id="317" r:id="rId40"/>
    <p:sldId id="320" r:id="rId41"/>
    <p:sldId id="321" r:id="rId42"/>
    <p:sldId id="322" r:id="rId43"/>
    <p:sldId id="323" r:id="rId44"/>
    <p:sldId id="370" r:id="rId45"/>
    <p:sldId id="333" r:id="rId46"/>
    <p:sldId id="332" r:id="rId47"/>
    <p:sldId id="379" r:id="rId48"/>
    <p:sldId id="334" r:id="rId49"/>
    <p:sldId id="326" r:id="rId50"/>
    <p:sldId id="324" r:id="rId51"/>
    <p:sldId id="325" r:id="rId52"/>
    <p:sldId id="338" r:id="rId53"/>
    <p:sldId id="388" r:id="rId54"/>
    <p:sldId id="394" r:id="rId55"/>
    <p:sldId id="395" r:id="rId56"/>
    <p:sldId id="397" r:id="rId57"/>
    <p:sldId id="396" r:id="rId58"/>
    <p:sldId id="371" r:id="rId59"/>
    <p:sldId id="351" r:id="rId60"/>
    <p:sldId id="349" r:id="rId61"/>
    <p:sldId id="380" r:id="rId62"/>
    <p:sldId id="357" r:id="rId63"/>
    <p:sldId id="400" r:id="rId64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8" y="72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10/9/2016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10/9/2016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false</a:t>
            </a:r>
          </a:p>
          <a:p>
            <a:r>
              <a:rPr lang="en-AU" dirty="0"/>
              <a:t>- Credit: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upgradeCustomer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true</a:t>
            </a:r>
          </a:p>
          <a:p>
            <a:r>
              <a:rPr lang="en-AU" dirty="0"/>
              <a:t>- Credit: 100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tryPromoteToVip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getPurchases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increaseCredit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Spendings</a:t>
            </a:r>
            <a:r>
              <a:rPr lang="en-AU" dirty="0"/>
              <a:t> &gt;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Vip</a:t>
            </a:r>
            <a:r>
              <a:rPr lang="en-AU" dirty="0"/>
              <a:t>       -&gt; + 100</a:t>
            </a:r>
          </a:p>
          <a:p>
            <a:r>
              <a:rPr lang="en-AU" dirty="0"/>
              <a:t>No </a:t>
            </a:r>
            <a:r>
              <a:rPr lang="en-AU" dirty="0" err="1"/>
              <a:t>Vip</a:t>
            </a:r>
            <a:r>
              <a:rPr lang="en-AU" dirty="0"/>
              <a:t> -&gt; + 50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384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/>
                  <a:t>getSpendingsByMonth</a:t>
                </a: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Csv Provider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675774" cy="1305316"/>
            <a:chOff x="744894" y="3357668"/>
            <a:chExt cx="7675774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776112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72811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 </a:t>
            </a:r>
            <a:r>
              <a:rPr lang="en-AU" sz="2000" dirty="0">
                <a:solidFill>
                  <a:schemeClr val="accent2"/>
                </a:solidFill>
              </a:rPr>
              <a:t>//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2814824" cy="369332"/>
            <a:chOff x="7535368" y="2646643"/>
            <a:chExt cx="281482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x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2206605"/>
            <a:chOff x="869687" y="2272312"/>
            <a:chExt cx="4205231" cy="220660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100839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quotient</a:t>
              </a:r>
            </a:p>
            <a:p>
              <a:r>
                <a:rPr lang="en-AU" dirty="0"/>
                <a:t>- remainder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6" y="3895900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6286286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x / y,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          remainder = x %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/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2398724"/>
            <a:ext cx="484336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/>
                  <a:t>getSpendingsByMonth</a:t>
                </a:r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Csv Provider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2367</Words>
  <Application>Microsoft Office PowerPoint</Application>
  <PresentationFormat>Widescreen</PresentationFormat>
  <Paragraphs>626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Retrospect</vt:lpstr>
      <vt:lpstr>F# Workshop </vt:lpstr>
      <vt:lpstr>Objectives</vt:lpstr>
      <vt:lpstr>Materials</vt:lpstr>
      <vt:lpstr>Pre-requisites</vt:lpstr>
      <vt:lpstr>Modules</vt:lpstr>
      <vt:lpstr>Agenda</vt:lpstr>
      <vt:lpstr>Module 1</vt:lpstr>
      <vt:lpstr>PowerPoint Presentation</vt:lpstr>
      <vt:lpstr>Imperative vs Functional</vt:lpstr>
      <vt:lpstr>Functional Core Concepts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</vt:lpstr>
      <vt:lpstr>Exercise 1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CSV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2016-10-10T14:39:27Z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