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1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6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0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0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9B3D-1BE2-4DEB-85BE-28D926EEDFCE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C569EF-5F3F-4A5F-86B0-1CC6165174A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5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406D-68F5-4ECE-BB45-3ABAA3671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Battle of the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D1B5E-7648-4952-B4EF-99A50C9FD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12799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BA19-720A-4AEB-9E7B-91BEAC88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battle of the Neighbourhoods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A0B7-104F-4DE6-B1D8-F541BD9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covers the analysis of location data for both New York city and Toronto</a:t>
            </a:r>
          </a:p>
          <a:p>
            <a:r>
              <a:rPr lang="en-GB" dirty="0"/>
              <a:t>Foursquare API is used to identify venues common to both cities</a:t>
            </a:r>
          </a:p>
          <a:p>
            <a:r>
              <a:rPr lang="en-GB" dirty="0"/>
              <a:t>Analysis is completed to help in determine the best city in which to locate to for a new job, based on venue data</a:t>
            </a:r>
          </a:p>
        </p:txBody>
      </p:sp>
    </p:spTree>
    <p:extLst>
      <p:ext uri="{BB962C8B-B14F-4D97-AF65-F5344CB8AC3E}">
        <p14:creationId xmlns:p14="http://schemas.microsoft.com/office/powerpoint/2010/main" val="12353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3244-646C-4324-9D7A-4E98216A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battle of the Neighbourhoods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5406-5E2C-4B68-B830-B2D10AB5B2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Sample data for Toronto shows a few of the venue data included in the analysis</a:t>
            </a:r>
          </a:p>
          <a:p>
            <a:r>
              <a:rPr lang="en-GB" dirty="0"/>
              <a:t>The same venue categories are used for New York in order to determine the ‘commonality’ of venues across the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6F645-2FA6-4546-BE38-7338ABB73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010879"/>
            <a:ext cx="4645025" cy="24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81579-6BD2-4D2E-824D-13D4D104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GB" sz="2800"/>
              <a:t>Common Venues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6E566-F991-4DA2-9294-25AF234D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867769"/>
            <a:ext cx="5761020" cy="518647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602042-B1EF-4450-A637-B17AE93E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292 venues are common across both Toronto and New York</a:t>
            </a:r>
          </a:p>
          <a:p>
            <a:r>
              <a:rPr lang="en-US" dirty="0"/>
              <a:t>New York has 180 ‘unique’ venues (</a:t>
            </a:r>
            <a:r>
              <a:rPr lang="en-US" dirty="0" err="1"/>
              <a:t>ie</a:t>
            </a:r>
            <a:r>
              <a:rPr lang="en-US" dirty="0"/>
              <a:t> venues not found in Toronto)</a:t>
            </a:r>
          </a:p>
          <a:p>
            <a:r>
              <a:rPr lang="en-US" dirty="0"/>
              <a:t>Toronto has 39 ‘unique’ venues</a:t>
            </a:r>
          </a:p>
        </p:txBody>
      </p:sp>
    </p:spTree>
    <p:extLst>
      <p:ext uri="{BB962C8B-B14F-4D97-AF65-F5344CB8AC3E}">
        <p14:creationId xmlns:p14="http://schemas.microsoft.com/office/powerpoint/2010/main" val="34474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5BD8-C6AB-4989-A5AB-8B91BB30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Neighbourhood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962D-7DC8-477C-8808-C656A30B4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Toronto venues are spread out across the city, with the closest neighbours located in the New York neighbourhood of Toronto</a:t>
            </a:r>
          </a:p>
          <a:p>
            <a:r>
              <a:rPr lang="en-GB" dirty="0"/>
              <a:t>Commuting across the city could be an issue for a new resident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8254-454E-4AD0-B567-9EDF936CD4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43C4E-7906-4670-B356-91147110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01" y="2010878"/>
            <a:ext cx="4645152" cy="3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7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AB7B-8EEC-40BB-B782-E231983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Neighbourhood locations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6ED4FD-BCA5-48DD-9091-BC03C509F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17344"/>
            <a:ext cx="4645025" cy="31087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D9C13-60F8-4CFB-A3B9-EACEB7EF0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Bronx in New York contains several selected venues</a:t>
            </a:r>
          </a:p>
          <a:p>
            <a:r>
              <a:rPr lang="en-GB" dirty="0"/>
              <a:t>These are closely located and travel is minimal</a:t>
            </a:r>
          </a:p>
          <a:p>
            <a:r>
              <a:rPr lang="en-GB" dirty="0"/>
              <a:t>New York transit is potentially better than Toronto</a:t>
            </a:r>
          </a:p>
        </p:txBody>
      </p:sp>
    </p:spTree>
    <p:extLst>
      <p:ext uri="{BB962C8B-B14F-4D97-AF65-F5344CB8AC3E}">
        <p14:creationId xmlns:p14="http://schemas.microsoft.com/office/powerpoint/2010/main" val="10972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388F-B60A-413C-9347-6C2D73F3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	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5C56-6EF0-43C7-BBF3-D76145FB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and accessibility New York, specifically the Bronx appears to be the better option</a:t>
            </a:r>
          </a:p>
          <a:p>
            <a:r>
              <a:rPr lang="en-GB" dirty="0"/>
              <a:t>There are more unique venues in New York providing the option to expand on tastes and identify new venues that may become new favourites</a:t>
            </a:r>
          </a:p>
          <a:p>
            <a:r>
              <a:rPr lang="en-GB" dirty="0"/>
              <a:t>Most of the venues identified in New York are located centrally around La Guardia airport, making it easier to access them when family visit from out of town</a:t>
            </a:r>
          </a:p>
        </p:txBody>
      </p:sp>
    </p:spTree>
    <p:extLst>
      <p:ext uri="{BB962C8B-B14F-4D97-AF65-F5344CB8AC3E}">
        <p14:creationId xmlns:p14="http://schemas.microsoft.com/office/powerpoint/2010/main" val="3789844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Battle of the Neighbourhoods</vt:lpstr>
      <vt:lpstr>The battle of the Neighbourhoods</vt:lpstr>
      <vt:lpstr>The battle of the Neighbourhoods</vt:lpstr>
      <vt:lpstr>Common Venues </vt:lpstr>
      <vt:lpstr>Neighbourhood locations</vt:lpstr>
      <vt:lpstr>Neighbourhood locations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Haug M.L.</dc:creator>
  <cp:lastModifiedBy>Haug M.L.</cp:lastModifiedBy>
  <cp:revision>2</cp:revision>
  <dcterms:created xsi:type="dcterms:W3CDTF">2020-07-27T14:56:49Z</dcterms:created>
  <dcterms:modified xsi:type="dcterms:W3CDTF">2020-07-27T15:07:36Z</dcterms:modified>
</cp:coreProperties>
</file>