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498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CBEAD-9514-7CD4-A7D2-7A9EA1BA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FB107CC-7665-432F-D98D-303EE9B7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82BDCC-5A51-B57D-6F3E-B19E8CAE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8CCD49-FA7F-46D0-16BA-6439BC19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6F43B4-8276-5100-A47F-531B7AD3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35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BF5E4-9E58-DF9C-3361-E4CE1229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16CB2E5-46F7-BAB3-D20A-5D926A3B2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8FB5DD-D3CD-8CDC-68C8-90F68E09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7A117E-78B4-86D5-3B9A-7B607F30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91DB8A-90AA-287E-8AF5-B2FCFD30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185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41B7CB3-F262-42EA-AE24-A991AEBBE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AFDE2C-F291-0D5C-45E7-BD7A811C0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359CD6-57E5-B24C-6778-11D2BF56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6370DB-C36A-0E1E-6886-FADEC306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BD15A8-5C61-9F04-C27E-75AB909A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3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BA49F-332E-E52A-F94F-5DB17060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F9E124-7708-AD9C-8EC1-F8795BEC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A68E44-8481-260A-8D33-AC065083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B825C4-9412-30C6-66F5-2F3AD71F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74EC71-17AE-3816-EA3E-75ADD6FA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34F67-24E4-15E8-3E31-6B3F1582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FCA350-7573-56A1-951C-BF0A4E78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7EA5B4-5416-2051-AE3A-E2799E00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620FFDC-AF7A-6D50-8824-9EB9A130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DB5CE6-788C-36AE-A076-1957D50C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73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2A949-6836-D14B-ABC5-9C88C741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C1B6EC-D1F4-4776-80C4-232FAD324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08E445-031F-B152-8C01-E18526042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4F54EF-42DA-DE18-5FA5-BCC69FB2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94296B-2808-A9BF-25A5-711C157C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C29C683-E682-32CA-C4F1-91693281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47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93308-741C-2AF8-EC22-F9EC214E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6EDB68-1FAD-4E86-32D2-626B4DCE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71A7DBE-4273-15E7-4EB1-5740100B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D185BBB-6182-450C-1635-5D6D08C1E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726F5B7-7DB1-1DFE-4731-68AF385DA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B2F9D8A-9DC9-500F-2F99-9BEEF16F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A7A4616-0DC8-161A-2125-72C3B240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81F2F93-2C64-0238-0CA1-BCEE9DDB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853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07D8-A7A1-A770-A288-19DD7E77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8DEC15-EC01-9011-D29C-6B414507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C3D21C8-20C5-D49E-4619-0FC0E6EA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BC7ACB5-2F1C-FFC6-6277-49877EF5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166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6A160E0-6A66-9D25-94FF-719E377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75C8A1C-686E-485E-0166-6CA140A7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A9566B-C4B1-6B77-E440-1CC08691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11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3A7E7-1CE6-5D10-64A8-C6075154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AB7335-CE6D-4026-D0C1-C1D8222A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2747886-7FC1-17D3-1428-325174BD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B93689-3579-31B6-DA7E-52D798E9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773220-E883-5744-2AA6-30A04B0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4BAA24-EFCA-EA12-4E7D-9C7943FD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2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C3732-68C5-0728-A614-2714B362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B9E6A12-3650-8470-A460-8FE826DE5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EAB9C7-9725-0668-40CD-4CC1A8C9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E133D0C-01FA-DE62-FD1C-FBD3A912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747CE58-8877-9AE2-C6B7-FF24C3B1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A0C23B-4381-02B6-873D-E28DFDF4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63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782CEB-D60B-5B68-96F9-EF8F0C4A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1A1C8D-577A-96A6-B2E6-CD1C5D77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DF10E17-9E4D-605B-6823-81FED5B9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1134A-591F-4889-A8F7-180982371E0F}" type="datetimeFigureOut">
              <a:rPr lang="da-DK" smtClean="0"/>
              <a:t>24-05-2024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E83B8D-93EB-BCBD-776D-E18C7CC05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82BE37-A87D-344C-C001-9578FACC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33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e 25">
            <a:extLst>
              <a:ext uri="{FF2B5EF4-FFF2-40B4-BE49-F238E27FC236}">
                <a16:creationId xmlns:a16="http://schemas.microsoft.com/office/drawing/2014/main" id="{0E634C5D-0644-B862-E060-7D46390C254A}"/>
              </a:ext>
            </a:extLst>
          </p:cNvPr>
          <p:cNvGrpSpPr/>
          <p:nvPr/>
        </p:nvGrpSpPr>
        <p:grpSpPr>
          <a:xfrm>
            <a:off x="1321878" y="1305575"/>
            <a:ext cx="1118908" cy="478837"/>
            <a:chOff x="1321878" y="1305575"/>
            <a:chExt cx="1118908" cy="478837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12E0DCD1-BACB-0746-595D-7307D8DA363B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A0EE0DA4-E7DA-4342-1127-C5F79E780DF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" name="Lige forbindelse 5">
                <a:extLst>
                  <a:ext uri="{FF2B5EF4-FFF2-40B4-BE49-F238E27FC236}">
                    <a16:creationId xmlns:a16="http://schemas.microsoft.com/office/drawing/2014/main" id="{5241D086-0B51-BE6D-903D-6222A63E76D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2FBC4CFA-6906-2D8A-67A6-9B23669C1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CEB50BFA-9F62-FCF1-9A84-06FFB6FE2EFA}"/>
                </a:ext>
              </a:extLst>
            </p:cNvPr>
            <p:cNvSpPr txBox="1"/>
            <p:nvPr/>
          </p:nvSpPr>
          <p:spPr>
            <a:xfrm>
              <a:off x="1419532" y="130557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R1 = 200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09C3341B-21EF-59A9-EC1C-D34C2D86E994}"/>
              </a:ext>
            </a:extLst>
          </p:cNvPr>
          <p:cNvCxnSpPr>
            <a:cxnSpLocks/>
          </p:cNvCxnSpPr>
          <p:nvPr/>
        </p:nvCxnSpPr>
        <p:spPr>
          <a:xfrm>
            <a:off x="1321878" y="1702728"/>
            <a:ext cx="0" cy="553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pe 58">
            <a:extLst>
              <a:ext uri="{FF2B5EF4-FFF2-40B4-BE49-F238E27FC236}">
                <a16:creationId xmlns:a16="http://schemas.microsoft.com/office/drawing/2014/main" id="{B8969811-69D7-4407-D433-2D0E367E2F47}"/>
              </a:ext>
            </a:extLst>
          </p:cNvPr>
          <p:cNvGrpSpPr/>
          <p:nvPr/>
        </p:nvGrpSpPr>
        <p:grpSpPr>
          <a:xfrm>
            <a:off x="758719" y="2151680"/>
            <a:ext cx="776989" cy="646331"/>
            <a:chOff x="758719" y="2151680"/>
            <a:chExt cx="776989" cy="646331"/>
          </a:xfrm>
        </p:grpSpPr>
        <p:grpSp>
          <p:nvGrpSpPr>
            <p:cNvPr id="24" name="Gruppe 23">
              <a:extLst>
                <a:ext uri="{FF2B5EF4-FFF2-40B4-BE49-F238E27FC236}">
                  <a16:creationId xmlns:a16="http://schemas.microsoft.com/office/drawing/2014/main" id="{88155691-E979-EAAF-18D9-3E242901A3D9}"/>
                </a:ext>
              </a:extLst>
            </p:cNvPr>
            <p:cNvGrpSpPr/>
            <p:nvPr/>
          </p:nvGrpSpPr>
          <p:grpSpPr>
            <a:xfrm>
              <a:off x="1108047" y="2151680"/>
              <a:ext cx="427661" cy="646331"/>
              <a:chOff x="1108047" y="2151680"/>
              <a:chExt cx="427661" cy="646331"/>
            </a:xfrm>
          </p:grpSpPr>
          <p:sp>
            <p:nvSpPr>
              <p:cNvPr id="14" name="Rutediagram: Forbindelse 13">
                <a:extLst>
                  <a:ext uri="{FF2B5EF4-FFF2-40B4-BE49-F238E27FC236}">
                    <a16:creationId xmlns:a16="http://schemas.microsoft.com/office/drawing/2014/main" id="{472AA276-6E30-B6FC-6C46-60D929792716}"/>
                  </a:ext>
                </a:extLst>
              </p:cNvPr>
              <p:cNvSpPr/>
              <p:nvPr/>
            </p:nvSpPr>
            <p:spPr>
              <a:xfrm>
                <a:off x="1108047" y="2256503"/>
                <a:ext cx="427661" cy="428273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C949CF8-58AE-8896-FA2C-E288FFA2D229}"/>
                  </a:ext>
                </a:extLst>
              </p:cNvPr>
              <p:cNvSpPr txBox="1"/>
              <p:nvPr/>
            </p:nvSpPr>
            <p:spPr>
              <a:xfrm>
                <a:off x="1178939" y="2151680"/>
                <a:ext cx="285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+</a:t>
                </a:r>
                <a:br>
                  <a:rPr lang="da-DK" dirty="0"/>
                </a:br>
                <a:r>
                  <a:rPr lang="da-DK" dirty="0"/>
                  <a:t>-</a:t>
                </a:r>
              </a:p>
            </p:txBody>
          </p:sp>
        </p:grp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C565C779-4BE6-D643-07AF-2A7B0644273C}"/>
                </a:ext>
              </a:extLst>
            </p:cNvPr>
            <p:cNvSpPr txBox="1"/>
            <p:nvPr/>
          </p:nvSpPr>
          <p:spPr>
            <a:xfrm>
              <a:off x="758719" y="2252352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Vo</a:t>
              </a:r>
              <a:br>
                <a:rPr lang="da-DK" sz="1200" dirty="0"/>
              </a:br>
              <a:r>
                <a:rPr lang="da-DK" sz="1200" dirty="0"/>
                <a:t>5V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F17EF282-5010-5820-F142-564D49D0FFB4}"/>
              </a:ext>
            </a:extLst>
          </p:cNvPr>
          <p:cNvGrpSpPr/>
          <p:nvPr/>
        </p:nvGrpSpPr>
        <p:grpSpPr>
          <a:xfrm>
            <a:off x="2244215" y="2021979"/>
            <a:ext cx="270001" cy="683772"/>
            <a:chOff x="2768163" y="1692021"/>
            <a:chExt cx="270001" cy="683772"/>
          </a:xfrm>
        </p:grpSpPr>
        <p:sp>
          <p:nvSpPr>
            <p:cNvPr id="17" name="Ligebenet trekant 16">
              <a:extLst>
                <a:ext uri="{FF2B5EF4-FFF2-40B4-BE49-F238E27FC236}">
                  <a16:creationId xmlns:a16="http://schemas.microsoft.com/office/drawing/2014/main" id="{1E4B8B14-ED73-6D20-026E-6D68073CEAA8}"/>
                </a:ext>
              </a:extLst>
            </p:cNvPr>
            <p:cNvSpPr/>
            <p:nvPr/>
          </p:nvSpPr>
          <p:spPr>
            <a:xfrm rot="10800000">
              <a:off x="2768164" y="1880419"/>
              <a:ext cx="270000" cy="27126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9" name="Lige forbindelse 18">
              <a:extLst>
                <a:ext uri="{FF2B5EF4-FFF2-40B4-BE49-F238E27FC236}">
                  <a16:creationId xmlns:a16="http://schemas.microsoft.com/office/drawing/2014/main" id="{017433F8-E5A7-8BF1-56F0-76B054F2ADA9}"/>
                </a:ext>
              </a:extLst>
            </p:cNvPr>
            <p:cNvCxnSpPr/>
            <p:nvPr/>
          </p:nvCxnSpPr>
          <p:spPr>
            <a:xfrm>
              <a:off x="2768163" y="2173802"/>
              <a:ext cx="27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A5511ABA-6DE5-3D62-B4D6-2AA623511644}"/>
                </a:ext>
              </a:extLst>
            </p:cNvPr>
            <p:cNvCxnSpPr>
              <a:cxnSpLocks/>
            </p:cNvCxnSpPr>
            <p:nvPr/>
          </p:nvCxnSpPr>
          <p:spPr>
            <a:xfrm>
              <a:off x="2904115" y="2181176"/>
              <a:ext cx="0" cy="194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F7262922-A928-D260-98A0-235BD6BD605D}"/>
                </a:ext>
              </a:extLst>
            </p:cNvPr>
            <p:cNvCxnSpPr>
              <a:cxnSpLocks/>
            </p:cNvCxnSpPr>
            <p:nvPr/>
          </p:nvCxnSpPr>
          <p:spPr>
            <a:xfrm>
              <a:off x="2909030" y="1692021"/>
              <a:ext cx="0" cy="194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93C142BE-D635-1C63-88B2-D89995707754}"/>
              </a:ext>
            </a:extLst>
          </p:cNvPr>
          <p:cNvCxnSpPr>
            <a:cxnSpLocks/>
          </p:cNvCxnSpPr>
          <p:nvPr/>
        </p:nvCxnSpPr>
        <p:spPr>
          <a:xfrm>
            <a:off x="2379215" y="1695635"/>
            <a:ext cx="0" cy="3263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kstfelt 30">
            <a:extLst>
              <a:ext uri="{FF2B5EF4-FFF2-40B4-BE49-F238E27FC236}">
                <a16:creationId xmlns:a16="http://schemas.microsoft.com/office/drawing/2014/main" id="{3CB0BD9F-D42E-7162-2961-AA71ACF6B2F7}"/>
              </a:ext>
            </a:extLst>
          </p:cNvPr>
          <p:cNvSpPr txBox="1"/>
          <p:nvPr/>
        </p:nvSpPr>
        <p:spPr>
          <a:xfrm>
            <a:off x="1660122" y="1858807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F3548B5C-9AD4-9C25-632A-9F6648D7CBDB}"/>
              </a:ext>
            </a:extLst>
          </p:cNvPr>
          <p:cNvCxnSpPr>
            <a:cxnSpLocks/>
          </p:cNvCxnSpPr>
          <p:nvPr/>
        </p:nvCxnSpPr>
        <p:spPr>
          <a:xfrm>
            <a:off x="2379215" y="2705751"/>
            <a:ext cx="806437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C93E5179-7106-D395-F960-455C3C2DBDEB}"/>
              </a:ext>
            </a:extLst>
          </p:cNvPr>
          <p:cNvGrpSpPr/>
          <p:nvPr/>
        </p:nvGrpSpPr>
        <p:grpSpPr>
          <a:xfrm rot="5400000">
            <a:off x="2803735" y="2631330"/>
            <a:ext cx="1057338" cy="1206183"/>
            <a:chOff x="1321878" y="578229"/>
            <a:chExt cx="1057338" cy="1206183"/>
          </a:xfrm>
        </p:grpSpPr>
        <p:grpSp>
          <p:nvGrpSpPr>
            <p:cNvPr id="36" name="Gruppe 35">
              <a:extLst>
                <a:ext uri="{FF2B5EF4-FFF2-40B4-BE49-F238E27FC236}">
                  <a16:creationId xmlns:a16="http://schemas.microsoft.com/office/drawing/2014/main" id="{13564E55-23E5-6E7B-0580-9CCBC6F317C0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0C6FEC14-6C6E-4FF6-D0AF-98AC58F9E9C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9" name="Lige forbindelse 38">
                <a:extLst>
                  <a:ext uri="{FF2B5EF4-FFF2-40B4-BE49-F238E27FC236}">
                    <a16:creationId xmlns:a16="http://schemas.microsoft.com/office/drawing/2014/main" id="{5E525BC0-B86B-2CC8-A2C4-A4A1D878D2CC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ge forbindelse 39">
                <a:extLst>
                  <a:ext uri="{FF2B5EF4-FFF2-40B4-BE49-F238E27FC236}">
                    <a16:creationId xmlns:a16="http://schemas.microsoft.com/office/drawing/2014/main" id="{36780A55-E325-5E72-6D1E-AA4C11BB3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820334C2-C783-88EB-D280-11CC1B8B52B0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R0 = 100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47" name="Gruppe 46">
            <a:extLst>
              <a:ext uri="{FF2B5EF4-FFF2-40B4-BE49-F238E27FC236}">
                <a16:creationId xmlns:a16="http://schemas.microsoft.com/office/drawing/2014/main" id="{042343B2-DF83-58C6-C170-D4CEE870099F}"/>
              </a:ext>
            </a:extLst>
          </p:cNvPr>
          <p:cNvGrpSpPr/>
          <p:nvPr/>
        </p:nvGrpSpPr>
        <p:grpSpPr>
          <a:xfrm>
            <a:off x="3005652" y="1712177"/>
            <a:ext cx="360000" cy="993573"/>
            <a:chOff x="3996808" y="1407409"/>
            <a:chExt cx="360000" cy="993573"/>
          </a:xfrm>
        </p:grpSpPr>
        <p:sp>
          <p:nvSpPr>
            <p:cNvPr id="41" name="Rektangel 40">
              <a:extLst>
                <a:ext uri="{FF2B5EF4-FFF2-40B4-BE49-F238E27FC236}">
                  <a16:creationId xmlns:a16="http://schemas.microsoft.com/office/drawing/2014/main" id="{1CC283E8-7A5B-931D-8B17-EACC2DF34EE9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4" name="Lige pilforbindelse 43">
              <a:extLst>
                <a:ext uri="{FF2B5EF4-FFF2-40B4-BE49-F238E27FC236}">
                  <a16:creationId xmlns:a16="http://schemas.microsoft.com/office/drawing/2014/main" id="{6DD71386-AABA-EC9B-029B-AB759E3CCE83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ge forbindelse 44">
              <a:extLst>
                <a:ext uri="{FF2B5EF4-FFF2-40B4-BE49-F238E27FC236}">
                  <a16:creationId xmlns:a16="http://schemas.microsoft.com/office/drawing/2014/main" id="{802773A7-42E9-62CD-39CF-C92D62E6C19C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8" y="1407409"/>
              <a:ext cx="0" cy="291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ge forbindelse 45">
              <a:extLst>
                <a:ext uri="{FF2B5EF4-FFF2-40B4-BE49-F238E27FC236}">
                  <a16:creationId xmlns:a16="http://schemas.microsoft.com/office/drawing/2014/main" id="{FFCF697B-5D2B-9BA6-8DF5-E93C0FABFB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79152" y="2303328"/>
              <a:ext cx="19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D0B4A260-A8B4-E85C-84AB-72CAF5A76B08}"/>
              </a:ext>
            </a:extLst>
          </p:cNvPr>
          <p:cNvCxnSpPr>
            <a:cxnSpLocks/>
          </p:cNvCxnSpPr>
          <p:nvPr/>
        </p:nvCxnSpPr>
        <p:spPr>
          <a:xfrm>
            <a:off x="3185650" y="1712176"/>
            <a:ext cx="250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DF628655-0459-9690-1290-AFFAF0054A8B}"/>
              </a:ext>
            </a:extLst>
          </p:cNvPr>
          <p:cNvGrpSpPr/>
          <p:nvPr/>
        </p:nvGrpSpPr>
        <p:grpSpPr>
          <a:xfrm>
            <a:off x="3436552" y="1312770"/>
            <a:ext cx="1118908" cy="478837"/>
            <a:chOff x="1321878" y="1305575"/>
            <a:chExt cx="1118908" cy="478837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04D54014-25C9-A80C-64BB-2BD187B1BBB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9DADD42F-71EC-D757-F084-2DD27F54AFA7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37E89FDC-3266-7873-7C6E-42A8498CCFD8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1B18D41E-AD88-8FDE-5EEB-BE261DE3C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A602AE3-BF4D-EC88-DA4A-6734617D63E5}"/>
                </a:ext>
              </a:extLst>
            </p:cNvPr>
            <p:cNvSpPr txBox="1"/>
            <p:nvPr/>
          </p:nvSpPr>
          <p:spPr>
            <a:xfrm>
              <a:off x="1419532" y="130557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R2 = 100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0" name="Gruppe 59">
            <a:extLst>
              <a:ext uri="{FF2B5EF4-FFF2-40B4-BE49-F238E27FC236}">
                <a16:creationId xmlns:a16="http://schemas.microsoft.com/office/drawing/2014/main" id="{841BB1E1-E4BF-DEAB-A923-32ABC89A9E9D}"/>
              </a:ext>
            </a:extLst>
          </p:cNvPr>
          <p:cNvGrpSpPr/>
          <p:nvPr/>
        </p:nvGrpSpPr>
        <p:grpSpPr>
          <a:xfrm flipH="1">
            <a:off x="4276459" y="2045819"/>
            <a:ext cx="877485" cy="646331"/>
            <a:chOff x="658223" y="2151680"/>
            <a:chExt cx="877485" cy="646331"/>
          </a:xfrm>
        </p:grpSpPr>
        <p:grpSp>
          <p:nvGrpSpPr>
            <p:cNvPr id="61" name="Gruppe 60">
              <a:extLst>
                <a:ext uri="{FF2B5EF4-FFF2-40B4-BE49-F238E27FC236}">
                  <a16:creationId xmlns:a16="http://schemas.microsoft.com/office/drawing/2014/main" id="{4D498294-033F-1855-ECD4-AF38B8F75771}"/>
                </a:ext>
              </a:extLst>
            </p:cNvPr>
            <p:cNvGrpSpPr/>
            <p:nvPr/>
          </p:nvGrpSpPr>
          <p:grpSpPr>
            <a:xfrm>
              <a:off x="1108047" y="2151680"/>
              <a:ext cx="427661" cy="646331"/>
              <a:chOff x="1108047" y="2151680"/>
              <a:chExt cx="427661" cy="646331"/>
            </a:xfrm>
          </p:grpSpPr>
          <p:sp>
            <p:nvSpPr>
              <p:cNvPr id="63" name="Rutediagram: Forbindelse 62">
                <a:extLst>
                  <a:ext uri="{FF2B5EF4-FFF2-40B4-BE49-F238E27FC236}">
                    <a16:creationId xmlns:a16="http://schemas.microsoft.com/office/drawing/2014/main" id="{48CB2924-9E74-D909-1DC1-1D2E9528E84F}"/>
                  </a:ext>
                </a:extLst>
              </p:cNvPr>
              <p:cNvSpPr/>
              <p:nvPr/>
            </p:nvSpPr>
            <p:spPr>
              <a:xfrm>
                <a:off x="1108047" y="2256503"/>
                <a:ext cx="427661" cy="428273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4" name="Tekstfelt 63">
                <a:extLst>
                  <a:ext uri="{FF2B5EF4-FFF2-40B4-BE49-F238E27FC236}">
                    <a16:creationId xmlns:a16="http://schemas.microsoft.com/office/drawing/2014/main" id="{332610B0-AAD5-643E-5F08-61A81BD6DE17}"/>
                  </a:ext>
                </a:extLst>
              </p:cNvPr>
              <p:cNvSpPr txBox="1"/>
              <p:nvPr/>
            </p:nvSpPr>
            <p:spPr>
              <a:xfrm>
                <a:off x="1178939" y="2151680"/>
                <a:ext cx="285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+</a:t>
                </a:r>
                <a:br>
                  <a:rPr lang="da-DK" dirty="0"/>
                </a:br>
                <a:r>
                  <a:rPr lang="da-DK" dirty="0"/>
                  <a:t>-</a:t>
                </a:r>
              </a:p>
            </p:txBody>
          </p:sp>
        </p:grpSp>
        <p:sp>
          <p:nvSpPr>
            <p:cNvPr id="62" name="Tekstfelt 61">
              <a:extLst>
                <a:ext uri="{FF2B5EF4-FFF2-40B4-BE49-F238E27FC236}">
                  <a16:creationId xmlns:a16="http://schemas.microsoft.com/office/drawing/2014/main" id="{2F72925D-BB90-6A3F-95D7-C230D25E8C66}"/>
                </a:ext>
              </a:extLst>
            </p:cNvPr>
            <p:cNvSpPr txBox="1"/>
            <p:nvPr/>
          </p:nvSpPr>
          <p:spPr>
            <a:xfrm>
              <a:off x="658223" y="222311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Vce</a:t>
              </a:r>
              <a:br>
                <a:rPr lang="da-DK" sz="1200" dirty="0"/>
              </a:br>
              <a:r>
                <a:rPr lang="da-DK" sz="1200" dirty="0"/>
                <a:t>12V</a:t>
              </a:r>
            </a:p>
          </p:txBody>
        </p:sp>
      </p:grpSp>
      <p:cxnSp>
        <p:nvCxnSpPr>
          <p:cNvPr id="65" name="Lige forbindelse 64">
            <a:extLst>
              <a:ext uri="{FF2B5EF4-FFF2-40B4-BE49-F238E27FC236}">
                <a16:creationId xmlns:a16="http://schemas.microsoft.com/office/drawing/2014/main" id="{CB260F8A-F2F5-4DE4-2551-16F19280972C}"/>
              </a:ext>
            </a:extLst>
          </p:cNvPr>
          <p:cNvCxnSpPr>
            <a:cxnSpLocks/>
          </p:cNvCxnSpPr>
          <p:nvPr/>
        </p:nvCxnSpPr>
        <p:spPr>
          <a:xfrm>
            <a:off x="4498807" y="1702728"/>
            <a:ext cx="0" cy="448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Lige forbindelse 71">
            <a:extLst>
              <a:ext uri="{FF2B5EF4-FFF2-40B4-BE49-F238E27FC236}">
                <a16:creationId xmlns:a16="http://schemas.microsoft.com/office/drawing/2014/main" id="{984AC616-36A5-6C77-70F6-8D5008E433B1}"/>
              </a:ext>
            </a:extLst>
          </p:cNvPr>
          <p:cNvCxnSpPr/>
          <p:nvPr/>
        </p:nvCxnSpPr>
        <p:spPr>
          <a:xfrm>
            <a:off x="1321876" y="2684776"/>
            <a:ext cx="0" cy="1076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Lige forbindelse 73">
            <a:extLst>
              <a:ext uri="{FF2B5EF4-FFF2-40B4-BE49-F238E27FC236}">
                <a16:creationId xmlns:a16="http://schemas.microsoft.com/office/drawing/2014/main" id="{3CA5B457-ECAD-091E-8BFD-24AC63761537}"/>
              </a:ext>
            </a:extLst>
          </p:cNvPr>
          <p:cNvCxnSpPr>
            <a:cxnSpLocks/>
          </p:cNvCxnSpPr>
          <p:nvPr/>
        </p:nvCxnSpPr>
        <p:spPr>
          <a:xfrm>
            <a:off x="1321876" y="3761409"/>
            <a:ext cx="31684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Lige forbindelse 74">
            <a:extLst>
              <a:ext uri="{FF2B5EF4-FFF2-40B4-BE49-F238E27FC236}">
                <a16:creationId xmlns:a16="http://schemas.microsoft.com/office/drawing/2014/main" id="{3A371668-00F6-8D64-6A4A-536860E2F4E4}"/>
              </a:ext>
            </a:extLst>
          </p:cNvPr>
          <p:cNvCxnSpPr>
            <a:cxnSpLocks/>
          </p:cNvCxnSpPr>
          <p:nvPr/>
        </p:nvCxnSpPr>
        <p:spPr>
          <a:xfrm>
            <a:off x="4490289" y="2577168"/>
            <a:ext cx="0" cy="1184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kstfelt 77">
            <a:extLst>
              <a:ext uri="{FF2B5EF4-FFF2-40B4-BE49-F238E27FC236}">
                <a16:creationId xmlns:a16="http://schemas.microsoft.com/office/drawing/2014/main" id="{1F5A0F14-B21D-9640-E65F-7C800ED1AAA9}"/>
              </a:ext>
            </a:extLst>
          </p:cNvPr>
          <p:cNvSpPr txBox="1"/>
          <p:nvPr/>
        </p:nvSpPr>
        <p:spPr>
          <a:xfrm>
            <a:off x="1321876" y="671210"/>
            <a:ext cx="31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Simple model</a:t>
            </a:r>
          </a:p>
        </p:txBody>
      </p:sp>
    </p:spTree>
    <p:extLst>
      <p:ext uri="{BB962C8B-B14F-4D97-AF65-F5344CB8AC3E}">
        <p14:creationId xmlns:p14="http://schemas.microsoft.com/office/powerpoint/2010/main" val="46727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1321876" y="1659045"/>
            <a:ext cx="0" cy="841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776040" y="2492930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sp>
        <p:nvSpPr>
          <p:cNvPr id="22" name="Tekstfelt 21">
            <a:extLst>
              <a:ext uri="{FF2B5EF4-FFF2-40B4-BE49-F238E27FC236}">
                <a16:creationId xmlns:a16="http://schemas.microsoft.com/office/drawing/2014/main" id="{C490E047-3DF9-1998-4C0D-FDC1467D21C8}"/>
              </a:ext>
            </a:extLst>
          </p:cNvPr>
          <p:cNvSpPr txBox="1"/>
          <p:nvPr/>
        </p:nvSpPr>
        <p:spPr>
          <a:xfrm>
            <a:off x="2986026" y="1827923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3705119" y="2719111"/>
            <a:ext cx="134842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53CE1-1304-78E2-1D76-1B31276A78AC}"/>
              </a:ext>
            </a:extLst>
          </p:cNvPr>
          <p:cNvGrpSpPr/>
          <p:nvPr/>
        </p:nvGrpSpPr>
        <p:grpSpPr>
          <a:xfrm rot="5400000">
            <a:off x="3699619" y="1584622"/>
            <a:ext cx="1057338" cy="1206183"/>
            <a:chOff x="1321878" y="578229"/>
            <a:chExt cx="1057338" cy="1206183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5E05DCF0-BA20-88CA-C4F5-8DA92889721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E3D2D5F-2F14-A4AA-6194-A5FE6FB59AC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E35DD8A9-5A0A-1BE2-67B5-241B13BD95AB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96D88E5B-7301-A055-6E2E-2179F071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8B764942-825E-1FE1-13BD-CE84F4DD11F3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R0 = 100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4873550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1308438" y="2923747"/>
            <a:ext cx="0" cy="89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303148" y="3814479"/>
            <a:ext cx="73269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7388060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6024591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1090840" y="235793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1074099" y="223900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1102196" y="288953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1961045" y="1604205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1987890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6038946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7402415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6031853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7395322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1321875" y="1655172"/>
            <a:ext cx="2383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5048785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8648785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8643674" y="3769479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8582577" y="353685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8571567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8516359" y="256203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grpSp>
        <p:nvGrpSpPr>
          <p:cNvPr id="122" name="Gruppe 121">
            <a:extLst>
              <a:ext uri="{FF2B5EF4-FFF2-40B4-BE49-F238E27FC236}">
                <a16:creationId xmlns:a16="http://schemas.microsoft.com/office/drawing/2014/main" id="{2AD2F890-7FB7-6D11-99F3-2519D8771BBD}"/>
              </a:ext>
            </a:extLst>
          </p:cNvPr>
          <p:cNvGrpSpPr/>
          <p:nvPr/>
        </p:nvGrpSpPr>
        <p:grpSpPr>
          <a:xfrm rot="5400000">
            <a:off x="4319537" y="2670878"/>
            <a:ext cx="1096502" cy="1206183"/>
            <a:chOff x="1282714" y="578229"/>
            <a:chExt cx="1096502" cy="1206183"/>
          </a:xfrm>
        </p:grpSpPr>
        <p:grpSp>
          <p:nvGrpSpPr>
            <p:cNvPr id="123" name="Gruppe 122">
              <a:extLst>
                <a:ext uri="{FF2B5EF4-FFF2-40B4-BE49-F238E27FC236}">
                  <a16:creationId xmlns:a16="http://schemas.microsoft.com/office/drawing/2014/main" id="{921A6ADA-BC68-89D2-30C2-7FDA031ACDE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25" name="Rektangel 124">
                <a:extLst>
                  <a:ext uri="{FF2B5EF4-FFF2-40B4-BE49-F238E27FC236}">
                    <a16:creationId xmlns:a16="http://schemas.microsoft.com/office/drawing/2014/main" id="{0F1C9132-13AF-06BA-11A1-F9CD64F6619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26" name="Lige forbindelse 125">
                <a:extLst>
                  <a:ext uri="{FF2B5EF4-FFF2-40B4-BE49-F238E27FC236}">
                    <a16:creationId xmlns:a16="http://schemas.microsoft.com/office/drawing/2014/main" id="{ECD38856-8BA8-7AE2-1606-F6DD9BE7449C}"/>
                  </a:ext>
                </a:extLst>
              </p:cNvPr>
              <p:cNvCxnSpPr>
                <a:cxnSpLocks/>
                <a:stCxn id="12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Lige forbindelse 126">
                <a:extLst>
                  <a:ext uri="{FF2B5EF4-FFF2-40B4-BE49-F238E27FC236}">
                    <a16:creationId xmlns:a16="http://schemas.microsoft.com/office/drawing/2014/main" id="{709DD233-C6BD-191D-3832-30B0CBAAD4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kstfelt 123">
              <a:extLst>
                <a:ext uri="{FF2B5EF4-FFF2-40B4-BE49-F238E27FC236}">
                  <a16:creationId xmlns:a16="http://schemas.microsoft.com/office/drawing/2014/main" id="{3CE07E95-EB3F-42EB-00CD-087FA4CA8C15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Re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27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3B710-F8EF-C2B9-71AA-30D1BED5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A1A0A2-EF2D-6647-00F4-9EF980BD1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12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PowerPoint-præsentation</vt:lpstr>
      <vt:lpstr>Small signal model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Mikkel Norre Nielsen</dc:creator>
  <cp:lastModifiedBy>Mikkel Norre Nielsen</cp:lastModifiedBy>
  <cp:revision>4</cp:revision>
  <dcterms:created xsi:type="dcterms:W3CDTF">2024-05-24T06:04:41Z</dcterms:created>
  <dcterms:modified xsi:type="dcterms:W3CDTF">2024-05-24T09:21:55Z</dcterms:modified>
</cp:coreProperties>
</file>