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CBEAD-9514-7CD4-A7D2-7A9EA1BA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FB107CC-7665-432F-D98D-303EE9B7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82BDCC-5A51-B57D-6F3E-B19E8CAE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8CCD49-FA7F-46D0-16BA-6439BC19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6F43B4-8276-5100-A47F-531B7AD3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35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BF5E4-9E58-DF9C-3361-E4CE1229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16CB2E5-46F7-BAB3-D20A-5D926A3B2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8FB5DD-D3CD-8CDC-68C8-90F68E09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7A117E-78B4-86D5-3B9A-7B607F30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91DB8A-90AA-287E-8AF5-B2FCFD30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185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41B7CB3-F262-42EA-AE24-A991AEBBE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AFDE2C-F291-0D5C-45E7-BD7A811C0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359CD6-57E5-B24C-6778-11D2BF56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6370DB-C36A-0E1E-6886-FADEC306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BD15A8-5C61-9F04-C27E-75AB909A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3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BA49F-332E-E52A-F94F-5DB17060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F9E124-7708-AD9C-8EC1-F8795BEC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A68E44-8481-260A-8D33-AC065083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B825C4-9412-30C6-66F5-2F3AD71F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74EC71-17AE-3816-EA3E-75ADD6FA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34F67-24E4-15E8-3E31-6B3F1582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FCA350-7573-56A1-951C-BF0A4E78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7EA5B4-5416-2051-AE3A-E2799E00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620FFDC-AF7A-6D50-8824-9EB9A130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DB5CE6-788C-36AE-A076-1957D50C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73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2A949-6836-D14B-ABC5-9C88C741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C1B6EC-D1F4-4776-80C4-232FAD324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08E445-031F-B152-8C01-E18526042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4F54EF-42DA-DE18-5FA5-BCC69FB2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94296B-2808-A9BF-25A5-711C157C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C29C683-E682-32CA-C4F1-91693281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47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93308-741C-2AF8-EC22-F9EC214E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6EDB68-1FAD-4E86-32D2-626B4DCE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71A7DBE-4273-15E7-4EB1-5740100B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D185BBB-6182-450C-1635-5D6D08C1E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726F5B7-7DB1-1DFE-4731-68AF385DA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B2F9D8A-9DC9-500F-2F99-9BEEF16F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A7A4616-0DC8-161A-2125-72C3B240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81F2F93-2C64-0238-0CA1-BCEE9DDB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853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07D8-A7A1-A770-A288-19DD7E77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F8DEC15-EC01-9011-D29C-6B414507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C3D21C8-20C5-D49E-4619-0FC0E6EA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BC7ACB5-2F1C-FFC6-6277-49877EF5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166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6A160E0-6A66-9D25-94FF-719E377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75C8A1C-686E-485E-0166-6CA140A7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A9566B-C4B1-6B77-E440-1CC08691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11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3A7E7-1CE6-5D10-64A8-C6075154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AB7335-CE6D-4026-D0C1-C1D8222A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2747886-7FC1-17D3-1428-325174BD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B93689-3579-31B6-DA7E-52D798E9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773220-E883-5744-2AA6-30A04B0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4BAA24-EFCA-EA12-4E7D-9C7943FD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2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C3732-68C5-0728-A614-2714B362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B9E6A12-3650-8470-A460-8FE826DE5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EAB9C7-9725-0668-40CD-4CC1A8C9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E133D0C-01FA-DE62-FD1C-FBD3A912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134A-591F-4889-A8F7-180982371E0F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747CE58-8877-9AE2-C6B7-FF24C3B1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A0C23B-4381-02B6-873D-E28DFDF4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63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782CEB-D60B-5B68-96F9-EF8F0C4A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1A1C8D-577A-96A6-B2E6-CD1C5D77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DF10E17-9E4D-605B-6823-81FED5B9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1134A-591F-4889-A8F7-180982371E0F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E83B8D-93EB-BCBD-776D-E18C7CC05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82BE37-A87D-344C-C001-9578FACC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AB915-99E0-4AC6-BFB6-B2A5BB732A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33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e 25">
            <a:extLst>
              <a:ext uri="{FF2B5EF4-FFF2-40B4-BE49-F238E27FC236}">
                <a16:creationId xmlns:a16="http://schemas.microsoft.com/office/drawing/2014/main" id="{0E634C5D-0644-B862-E060-7D46390C254A}"/>
              </a:ext>
            </a:extLst>
          </p:cNvPr>
          <p:cNvGrpSpPr/>
          <p:nvPr/>
        </p:nvGrpSpPr>
        <p:grpSpPr>
          <a:xfrm>
            <a:off x="4397929" y="1379970"/>
            <a:ext cx="1118908" cy="478837"/>
            <a:chOff x="1321878" y="1305575"/>
            <a:chExt cx="1118908" cy="478837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12E0DCD1-BACB-0746-595D-7307D8DA363B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A0EE0DA4-E7DA-4342-1127-C5F79E780DF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" name="Lige forbindelse 5">
                <a:extLst>
                  <a:ext uri="{FF2B5EF4-FFF2-40B4-BE49-F238E27FC236}">
                    <a16:creationId xmlns:a16="http://schemas.microsoft.com/office/drawing/2014/main" id="{5241D086-0B51-BE6D-903D-6222A63E76D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2FBC4CFA-6906-2D8A-67A6-9B23669C1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CEB50BFA-9F62-FCF1-9A84-06FFB6FE2EFA}"/>
                </a:ext>
              </a:extLst>
            </p:cNvPr>
            <p:cNvSpPr txBox="1"/>
            <p:nvPr/>
          </p:nvSpPr>
          <p:spPr>
            <a:xfrm>
              <a:off x="1419532" y="130557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R1 = 200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09C3341B-21EF-59A9-EC1C-D34C2D86E994}"/>
              </a:ext>
            </a:extLst>
          </p:cNvPr>
          <p:cNvCxnSpPr>
            <a:cxnSpLocks/>
          </p:cNvCxnSpPr>
          <p:nvPr/>
        </p:nvCxnSpPr>
        <p:spPr>
          <a:xfrm>
            <a:off x="1321878" y="1702728"/>
            <a:ext cx="0" cy="553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pe 58">
            <a:extLst>
              <a:ext uri="{FF2B5EF4-FFF2-40B4-BE49-F238E27FC236}">
                <a16:creationId xmlns:a16="http://schemas.microsoft.com/office/drawing/2014/main" id="{B8969811-69D7-4407-D433-2D0E367E2F47}"/>
              </a:ext>
            </a:extLst>
          </p:cNvPr>
          <p:cNvGrpSpPr/>
          <p:nvPr/>
        </p:nvGrpSpPr>
        <p:grpSpPr>
          <a:xfrm>
            <a:off x="758719" y="2151680"/>
            <a:ext cx="776989" cy="646331"/>
            <a:chOff x="758719" y="2151680"/>
            <a:chExt cx="776989" cy="646331"/>
          </a:xfrm>
        </p:grpSpPr>
        <p:grpSp>
          <p:nvGrpSpPr>
            <p:cNvPr id="24" name="Gruppe 23">
              <a:extLst>
                <a:ext uri="{FF2B5EF4-FFF2-40B4-BE49-F238E27FC236}">
                  <a16:creationId xmlns:a16="http://schemas.microsoft.com/office/drawing/2014/main" id="{88155691-E979-EAAF-18D9-3E242901A3D9}"/>
                </a:ext>
              </a:extLst>
            </p:cNvPr>
            <p:cNvGrpSpPr/>
            <p:nvPr/>
          </p:nvGrpSpPr>
          <p:grpSpPr>
            <a:xfrm>
              <a:off x="1108047" y="2151680"/>
              <a:ext cx="427661" cy="646331"/>
              <a:chOff x="1108047" y="2151680"/>
              <a:chExt cx="427661" cy="646331"/>
            </a:xfrm>
          </p:grpSpPr>
          <p:sp>
            <p:nvSpPr>
              <p:cNvPr id="14" name="Rutediagram: Forbindelse 13">
                <a:extLst>
                  <a:ext uri="{FF2B5EF4-FFF2-40B4-BE49-F238E27FC236}">
                    <a16:creationId xmlns:a16="http://schemas.microsoft.com/office/drawing/2014/main" id="{472AA276-6E30-B6FC-6C46-60D929792716}"/>
                  </a:ext>
                </a:extLst>
              </p:cNvPr>
              <p:cNvSpPr/>
              <p:nvPr/>
            </p:nvSpPr>
            <p:spPr>
              <a:xfrm>
                <a:off x="1108047" y="2256503"/>
                <a:ext cx="427661" cy="428273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C949CF8-58AE-8896-FA2C-E288FFA2D229}"/>
                  </a:ext>
                </a:extLst>
              </p:cNvPr>
              <p:cNvSpPr txBox="1"/>
              <p:nvPr/>
            </p:nvSpPr>
            <p:spPr>
              <a:xfrm>
                <a:off x="1178939" y="2151680"/>
                <a:ext cx="285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+</a:t>
                </a:r>
                <a:br>
                  <a:rPr lang="da-DK" dirty="0"/>
                </a:br>
                <a:r>
                  <a:rPr lang="da-DK" dirty="0"/>
                  <a:t>-</a:t>
                </a:r>
              </a:p>
            </p:txBody>
          </p:sp>
        </p:grp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C565C779-4BE6-D643-07AF-2A7B0644273C}"/>
                </a:ext>
              </a:extLst>
            </p:cNvPr>
            <p:cNvSpPr txBox="1"/>
            <p:nvPr/>
          </p:nvSpPr>
          <p:spPr>
            <a:xfrm>
              <a:off x="758719" y="2252352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Vo</a:t>
              </a:r>
              <a:br>
                <a:rPr lang="da-DK" sz="1200" dirty="0"/>
              </a:br>
              <a:r>
                <a:rPr lang="da-DK" sz="1200" dirty="0"/>
                <a:t>5V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F17EF282-5010-5820-F142-564D49D0FFB4}"/>
              </a:ext>
            </a:extLst>
          </p:cNvPr>
          <p:cNvGrpSpPr/>
          <p:nvPr/>
        </p:nvGrpSpPr>
        <p:grpSpPr>
          <a:xfrm>
            <a:off x="2244215" y="2021979"/>
            <a:ext cx="270001" cy="683772"/>
            <a:chOff x="2768163" y="1692021"/>
            <a:chExt cx="270001" cy="683772"/>
          </a:xfrm>
        </p:grpSpPr>
        <p:sp>
          <p:nvSpPr>
            <p:cNvPr id="17" name="Ligebenet trekant 16">
              <a:extLst>
                <a:ext uri="{FF2B5EF4-FFF2-40B4-BE49-F238E27FC236}">
                  <a16:creationId xmlns:a16="http://schemas.microsoft.com/office/drawing/2014/main" id="{1E4B8B14-ED73-6D20-026E-6D68073CEAA8}"/>
                </a:ext>
              </a:extLst>
            </p:cNvPr>
            <p:cNvSpPr/>
            <p:nvPr/>
          </p:nvSpPr>
          <p:spPr>
            <a:xfrm rot="10800000">
              <a:off x="2768164" y="1880419"/>
              <a:ext cx="270000" cy="27126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9" name="Lige forbindelse 18">
              <a:extLst>
                <a:ext uri="{FF2B5EF4-FFF2-40B4-BE49-F238E27FC236}">
                  <a16:creationId xmlns:a16="http://schemas.microsoft.com/office/drawing/2014/main" id="{017433F8-E5A7-8BF1-56F0-76B054F2ADA9}"/>
                </a:ext>
              </a:extLst>
            </p:cNvPr>
            <p:cNvCxnSpPr/>
            <p:nvPr/>
          </p:nvCxnSpPr>
          <p:spPr>
            <a:xfrm>
              <a:off x="2768163" y="2173802"/>
              <a:ext cx="27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A5511ABA-6DE5-3D62-B4D6-2AA623511644}"/>
                </a:ext>
              </a:extLst>
            </p:cNvPr>
            <p:cNvCxnSpPr>
              <a:cxnSpLocks/>
            </p:cNvCxnSpPr>
            <p:nvPr/>
          </p:nvCxnSpPr>
          <p:spPr>
            <a:xfrm>
              <a:off x="2904115" y="2181176"/>
              <a:ext cx="0" cy="194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F7262922-A928-D260-98A0-235BD6BD605D}"/>
                </a:ext>
              </a:extLst>
            </p:cNvPr>
            <p:cNvCxnSpPr>
              <a:cxnSpLocks/>
            </p:cNvCxnSpPr>
            <p:nvPr/>
          </p:nvCxnSpPr>
          <p:spPr>
            <a:xfrm>
              <a:off x="2909030" y="1692021"/>
              <a:ext cx="0" cy="194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93C142BE-D635-1C63-88B2-D89995707754}"/>
              </a:ext>
            </a:extLst>
          </p:cNvPr>
          <p:cNvCxnSpPr>
            <a:cxnSpLocks/>
          </p:cNvCxnSpPr>
          <p:nvPr/>
        </p:nvCxnSpPr>
        <p:spPr>
          <a:xfrm>
            <a:off x="2379215" y="1695635"/>
            <a:ext cx="0" cy="3263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kstfelt 30">
            <a:extLst>
              <a:ext uri="{FF2B5EF4-FFF2-40B4-BE49-F238E27FC236}">
                <a16:creationId xmlns:a16="http://schemas.microsoft.com/office/drawing/2014/main" id="{3CB0BD9F-D42E-7162-2961-AA71ACF6B2F7}"/>
              </a:ext>
            </a:extLst>
          </p:cNvPr>
          <p:cNvSpPr txBox="1"/>
          <p:nvPr/>
        </p:nvSpPr>
        <p:spPr>
          <a:xfrm>
            <a:off x="1660122" y="1858807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C93E5179-7106-D395-F960-455C3C2DBDEB}"/>
              </a:ext>
            </a:extLst>
          </p:cNvPr>
          <p:cNvGrpSpPr/>
          <p:nvPr/>
        </p:nvGrpSpPr>
        <p:grpSpPr>
          <a:xfrm rot="5400000">
            <a:off x="4846876" y="2047630"/>
            <a:ext cx="1057338" cy="1206183"/>
            <a:chOff x="1321878" y="578229"/>
            <a:chExt cx="1057338" cy="1206183"/>
          </a:xfrm>
        </p:grpSpPr>
        <p:grpSp>
          <p:nvGrpSpPr>
            <p:cNvPr id="36" name="Gruppe 35">
              <a:extLst>
                <a:ext uri="{FF2B5EF4-FFF2-40B4-BE49-F238E27FC236}">
                  <a16:creationId xmlns:a16="http://schemas.microsoft.com/office/drawing/2014/main" id="{13564E55-23E5-6E7B-0580-9CCBC6F317C0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0C6FEC14-6C6E-4FF6-D0AF-98AC58F9E9C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9" name="Lige forbindelse 38">
                <a:extLst>
                  <a:ext uri="{FF2B5EF4-FFF2-40B4-BE49-F238E27FC236}">
                    <a16:creationId xmlns:a16="http://schemas.microsoft.com/office/drawing/2014/main" id="{5E525BC0-B86B-2CC8-A2C4-A4A1D878D2CC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ge forbindelse 39">
                <a:extLst>
                  <a:ext uri="{FF2B5EF4-FFF2-40B4-BE49-F238E27FC236}">
                    <a16:creationId xmlns:a16="http://schemas.microsoft.com/office/drawing/2014/main" id="{36780A55-E325-5E72-6D1E-AA4C11BB3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820334C2-C783-88EB-D280-11CC1B8B52B0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R0 = 100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47" name="Gruppe 46">
            <a:extLst>
              <a:ext uri="{FF2B5EF4-FFF2-40B4-BE49-F238E27FC236}">
                <a16:creationId xmlns:a16="http://schemas.microsoft.com/office/drawing/2014/main" id="{042343B2-DF83-58C6-C170-D4CEE870099F}"/>
              </a:ext>
            </a:extLst>
          </p:cNvPr>
          <p:cNvGrpSpPr/>
          <p:nvPr/>
        </p:nvGrpSpPr>
        <p:grpSpPr>
          <a:xfrm>
            <a:off x="3005652" y="1712177"/>
            <a:ext cx="360000" cy="993573"/>
            <a:chOff x="3996808" y="1407409"/>
            <a:chExt cx="360000" cy="993573"/>
          </a:xfrm>
        </p:grpSpPr>
        <p:sp>
          <p:nvSpPr>
            <p:cNvPr id="41" name="Rektangel 40">
              <a:extLst>
                <a:ext uri="{FF2B5EF4-FFF2-40B4-BE49-F238E27FC236}">
                  <a16:creationId xmlns:a16="http://schemas.microsoft.com/office/drawing/2014/main" id="{1CC283E8-7A5B-931D-8B17-EACC2DF34EE9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4" name="Lige pilforbindelse 43">
              <a:extLst>
                <a:ext uri="{FF2B5EF4-FFF2-40B4-BE49-F238E27FC236}">
                  <a16:creationId xmlns:a16="http://schemas.microsoft.com/office/drawing/2014/main" id="{6DD71386-AABA-EC9B-029B-AB759E3CCE83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ge forbindelse 44">
              <a:extLst>
                <a:ext uri="{FF2B5EF4-FFF2-40B4-BE49-F238E27FC236}">
                  <a16:creationId xmlns:a16="http://schemas.microsoft.com/office/drawing/2014/main" id="{802773A7-42E9-62CD-39CF-C92D62E6C19C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8" y="1407409"/>
              <a:ext cx="0" cy="291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ge forbindelse 45">
              <a:extLst>
                <a:ext uri="{FF2B5EF4-FFF2-40B4-BE49-F238E27FC236}">
                  <a16:creationId xmlns:a16="http://schemas.microsoft.com/office/drawing/2014/main" id="{FFCF697B-5D2B-9BA6-8DF5-E93C0FABFB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79152" y="2303328"/>
              <a:ext cx="19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Lige forbindelse 71">
            <a:extLst>
              <a:ext uri="{FF2B5EF4-FFF2-40B4-BE49-F238E27FC236}">
                <a16:creationId xmlns:a16="http://schemas.microsoft.com/office/drawing/2014/main" id="{984AC616-36A5-6C77-70F6-8D5008E433B1}"/>
              </a:ext>
            </a:extLst>
          </p:cNvPr>
          <p:cNvCxnSpPr/>
          <p:nvPr/>
        </p:nvCxnSpPr>
        <p:spPr>
          <a:xfrm>
            <a:off x="1321876" y="2684776"/>
            <a:ext cx="0" cy="1076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kstfelt 77">
            <a:extLst>
              <a:ext uri="{FF2B5EF4-FFF2-40B4-BE49-F238E27FC236}">
                <a16:creationId xmlns:a16="http://schemas.microsoft.com/office/drawing/2014/main" id="{1F5A0F14-B21D-9640-E65F-7C800ED1AAA9}"/>
              </a:ext>
            </a:extLst>
          </p:cNvPr>
          <p:cNvSpPr txBox="1"/>
          <p:nvPr/>
        </p:nvSpPr>
        <p:spPr>
          <a:xfrm>
            <a:off x="1321876" y="671210"/>
            <a:ext cx="31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Blocks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503062A-0E02-3114-355C-19CE65AADBDF}"/>
              </a:ext>
            </a:extLst>
          </p:cNvPr>
          <p:cNvSpPr txBox="1"/>
          <p:nvPr/>
        </p:nvSpPr>
        <p:spPr>
          <a:xfrm>
            <a:off x="3398329" y="2106618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41318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e 25">
            <a:extLst>
              <a:ext uri="{FF2B5EF4-FFF2-40B4-BE49-F238E27FC236}">
                <a16:creationId xmlns:a16="http://schemas.microsoft.com/office/drawing/2014/main" id="{0E634C5D-0644-B862-E060-7D46390C254A}"/>
              </a:ext>
            </a:extLst>
          </p:cNvPr>
          <p:cNvGrpSpPr/>
          <p:nvPr/>
        </p:nvGrpSpPr>
        <p:grpSpPr>
          <a:xfrm>
            <a:off x="1321878" y="1305575"/>
            <a:ext cx="1118908" cy="478837"/>
            <a:chOff x="1321878" y="1305575"/>
            <a:chExt cx="1118908" cy="478837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12E0DCD1-BACB-0746-595D-7307D8DA363B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A0EE0DA4-E7DA-4342-1127-C5F79E780DF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" name="Lige forbindelse 5">
                <a:extLst>
                  <a:ext uri="{FF2B5EF4-FFF2-40B4-BE49-F238E27FC236}">
                    <a16:creationId xmlns:a16="http://schemas.microsoft.com/office/drawing/2014/main" id="{5241D086-0B51-BE6D-903D-6222A63E76D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2FBC4CFA-6906-2D8A-67A6-9B23669C1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CEB50BFA-9F62-FCF1-9A84-06FFB6FE2EFA}"/>
                </a:ext>
              </a:extLst>
            </p:cNvPr>
            <p:cNvSpPr txBox="1"/>
            <p:nvPr/>
          </p:nvSpPr>
          <p:spPr>
            <a:xfrm>
              <a:off x="1419532" y="130557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R1 = 200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09C3341B-21EF-59A9-EC1C-D34C2D86E994}"/>
              </a:ext>
            </a:extLst>
          </p:cNvPr>
          <p:cNvCxnSpPr>
            <a:cxnSpLocks/>
          </p:cNvCxnSpPr>
          <p:nvPr/>
        </p:nvCxnSpPr>
        <p:spPr>
          <a:xfrm>
            <a:off x="1321878" y="1702728"/>
            <a:ext cx="0" cy="553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pe 58">
            <a:extLst>
              <a:ext uri="{FF2B5EF4-FFF2-40B4-BE49-F238E27FC236}">
                <a16:creationId xmlns:a16="http://schemas.microsoft.com/office/drawing/2014/main" id="{B8969811-69D7-4407-D433-2D0E367E2F47}"/>
              </a:ext>
            </a:extLst>
          </p:cNvPr>
          <p:cNvGrpSpPr/>
          <p:nvPr/>
        </p:nvGrpSpPr>
        <p:grpSpPr>
          <a:xfrm>
            <a:off x="758719" y="2151680"/>
            <a:ext cx="776989" cy="646331"/>
            <a:chOff x="758719" y="2151680"/>
            <a:chExt cx="776989" cy="646331"/>
          </a:xfrm>
        </p:grpSpPr>
        <p:grpSp>
          <p:nvGrpSpPr>
            <p:cNvPr id="24" name="Gruppe 23">
              <a:extLst>
                <a:ext uri="{FF2B5EF4-FFF2-40B4-BE49-F238E27FC236}">
                  <a16:creationId xmlns:a16="http://schemas.microsoft.com/office/drawing/2014/main" id="{88155691-E979-EAAF-18D9-3E242901A3D9}"/>
                </a:ext>
              </a:extLst>
            </p:cNvPr>
            <p:cNvGrpSpPr/>
            <p:nvPr/>
          </p:nvGrpSpPr>
          <p:grpSpPr>
            <a:xfrm>
              <a:off x="1108047" y="2151680"/>
              <a:ext cx="427661" cy="646331"/>
              <a:chOff x="1108047" y="2151680"/>
              <a:chExt cx="427661" cy="646331"/>
            </a:xfrm>
          </p:grpSpPr>
          <p:sp>
            <p:nvSpPr>
              <p:cNvPr id="14" name="Rutediagram: Forbindelse 13">
                <a:extLst>
                  <a:ext uri="{FF2B5EF4-FFF2-40B4-BE49-F238E27FC236}">
                    <a16:creationId xmlns:a16="http://schemas.microsoft.com/office/drawing/2014/main" id="{472AA276-6E30-B6FC-6C46-60D929792716}"/>
                  </a:ext>
                </a:extLst>
              </p:cNvPr>
              <p:cNvSpPr/>
              <p:nvPr/>
            </p:nvSpPr>
            <p:spPr>
              <a:xfrm>
                <a:off x="1108047" y="2256503"/>
                <a:ext cx="427661" cy="428273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C949CF8-58AE-8896-FA2C-E288FFA2D229}"/>
                  </a:ext>
                </a:extLst>
              </p:cNvPr>
              <p:cNvSpPr txBox="1"/>
              <p:nvPr/>
            </p:nvSpPr>
            <p:spPr>
              <a:xfrm>
                <a:off x="1178939" y="2151680"/>
                <a:ext cx="285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+</a:t>
                </a:r>
                <a:br>
                  <a:rPr lang="da-DK" dirty="0"/>
                </a:br>
                <a:r>
                  <a:rPr lang="da-DK" dirty="0"/>
                  <a:t>-</a:t>
                </a:r>
              </a:p>
            </p:txBody>
          </p:sp>
        </p:grp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C565C779-4BE6-D643-07AF-2A7B0644273C}"/>
                </a:ext>
              </a:extLst>
            </p:cNvPr>
            <p:cNvSpPr txBox="1"/>
            <p:nvPr/>
          </p:nvSpPr>
          <p:spPr>
            <a:xfrm>
              <a:off x="758719" y="2252352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Vo</a:t>
              </a:r>
              <a:br>
                <a:rPr lang="da-DK" sz="1200" dirty="0"/>
              </a:br>
              <a:r>
                <a:rPr lang="da-DK" sz="1200" dirty="0"/>
                <a:t>5V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F17EF282-5010-5820-F142-564D49D0FFB4}"/>
              </a:ext>
            </a:extLst>
          </p:cNvPr>
          <p:cNvGrpSpPr/>
          <p:nvPr/>
        </p:nvGrpSpPr>
        <p:grpSpPr>
          <a:xfrm>
            <a:off x="2244215" y="2021979"/>
            <a:ext cx="270001" cy="683772"/>
            <a:chOff x="2768163" y="1692021"/>
            <a:chExt cx="270001" cy="683772"/>
          </a:xfrm>
        </p:grpSpPr>
        <p:sp>
          <p:nvSpPr>
            <p:cNvPr id="17" name="Ligebenet trekant 16">
              <a:extLst>
                <a:ext uri="{FF2B5EF4-FFF2-40B4-BE49-F238E27FC236}">
                  <a16:creationId xmlns:a16="http://schemas.microsoft.com/office/drawing/2014/main" id="{1E4B8B14-ED73-6D20-026E-6D68073CEAA8}"/>
                </a:ext>
              </a:extLst>
            </p:cNvPr>
            <p:cNvSpPr/>
            <p:nvPr/>
          </p:nvSpPr>
          <p:spPr>
            <a:xfrm rot="10800000">
              <a:off x="2768164" y="1880419"/>
              <a:ext cx="270000" cy="271261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9" name="Lige forbindelse 18">
              <a:extLst>
                <a:ext uri="{FF2B5EF4-FFF2-40B4-BE49-F238E27FC236}">
                  <a16:creationId xmlns:a16="http://schemas.microsoft.com/office/drawing/2014/main" id="{017433F8-E5A7-8BF1-56F0-76B054F2ADA9}"/>
                </a:ext>
              </a:extLst>
            </p:cNvPr>
            <p:cNvCxnSpPr/>
            <p:nvPr/>
          </p:nvCxnSpPr>
          <p:spPr>
            <a:xfrm>
              <a:off x="2768163" y="2173802"/>
              <a:ext cx="27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A5511ABA-6DE5-3D62-B4D6-2AA623511644}"/>
                </a:ext>
              </a:extLst>
            </p:cNvPr>
            <p:cNvCxnSpPr>
              <a:cxnSpLocks/>
            </p:cNvCxnSpPr>
            <p:nvPr/>
          </p:nvCxnSpPr>
          <p:spPr>
            <a:xfrm>
              <a:off x="2904115" y="2181176"/>
              <a:ext cx="0" cy="194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F7262922-A928-D260-98A0-235BD6BD605D}"/>
                </a:ext>
              </a:extLst>
            </p:cNvPr>
            <p:cNvCxnSpPr>
              <a:cxnSpLocks/>
            </p:cNvCxnSpPr>
            <p:nvPr/>
          </p:nvCxnSpPr>
          <p:spPr>
            <a:xfrm>
              <a:off x="2909030" y="1692021"/>
              <a:ext cx="0" cy="194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93C142BE-D635-1C63-88B2-D89995707754}"/>
              </a:ext>
            </a:extLst>
          </p:cNvPr>
          <p:cNvCxnSpPr>
            <a:cxnSpLocks/>
          </p:cNvCxnSpPr>
          <p:nvPr/>
        </p:nvCxnSpPr>
        <p:spPr>
          <a:xfrm>
            <a:off x="2379215" y="1695635"/>
            <a:ext cx="0" cy="3263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kstfelt 30">
            <a:extLst>
              <a:ext uri="{FF2B5EF4-FFF2-40B4-BE49-F238E27FC236}">
                <a16:creationId xmlns:a16="http://schemas.microsoft.com/office/drawing/2014/main" id="{3CB0BD9F-D42E-7162-2961-AA71ACF6B2F7}"/>
              </a:ext>
            </a:extLst>
          </p:cNvPr>
          <p:cNvSpPr txBox="1"/>
          <p:nvPr/>
        </p:nvSpPr>
        <p:spPr>
          <a:xfrm>
            <a:off x="1660122" y="1858807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F3548B5C-9AD4-9C25-632A-9F6648D7CBDB}"/>
              </a:ext>
            </a:extLst>
          </p:cNvPr>
          <p:cNvCxnSpPr>
            <a:cxnSpLocks/>
          </p:cNvCxnSpPr>
          <p:nvPr/>
        </p:nvCxnSpPr>
        <p:spPr>
          <a:xfrm>
            <a:off x="2379215" y="2705751"/>
            <a:ext cx="806437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C93E5179-7106-D395-F960-455C3C2DBDEB}"/>
              </a:ext>
            </a:extLst>
          </p:cNvPr>
          <p:cNvGrpSpPr/>
          <p:nvPr/>
        </p:nvGrpSpPr>
        <p:grpSpPr>
          <a:xfrm rot="5400000">
            <a:off x="2803735" y="2631330"/>
            <a:ext cx="1057338" cy="1206183"/>
            <a:chOff x="1321878" y="578229"/>
            <a:chExt cx="1057338" cy="1206183"/>
          </a:xfrm>
        </p:grpSpPr>
        <p:grpSp>
          <p:nvGrpSpPr>
            <p:cNvPr id="36" name="Gruppe 35">
              <a:extLst>
                <a:ext uri="{FF2B5EF4-FFF2-40B4-BE49-F238E27FC236}">
                  <a16:creationId xmlns:a16="http://schemas.microsoft.com/office/drawing/2014/main" id="{13564E55-23E5-6E7B-0580-9CCBC6F317C0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0C6FEC14-6C6E-4FF6-D0AF-98AC58F9E9C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9" name="Lige forbindelse 38">
                <a:extLst>
                  <a:ext uri="{FF2B5EF4-FFF2-40B4-BE49-F238E27FC236}">
                    <a16:creationId xmlns:a16="http://schemas.microsoft.com/office/drawing/2014/main" id="{5E525BC0-B86B-2CC8-A2C4-A4A1D878D2CC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ge forbindelse 39">
                <a:extLst>
                  <a:ext uri="{FF2B5EF4-FFF2-40B4-BE49-F238E27FC236}">
                    <a16:creationId xmlns:a16="http://schemas.microsoft.com/office/drawing/2014/main" id="{36780A55-E325-5E72-6D1E-AA4C11BB3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820334C2-C783-88EB-D280-11CC1B8B52B0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R0 = 100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47" name="Gruppe 46">
            <a:extLst>
              <a:ext uri="{FF2B5EF4-FFF2-40B4-BE49-F238E27FC236}">
                <a16:creationId xmlns:a16="http://schemas.microsoft.com/office/drawing/2014/main" id="{042343B2-DF83-58C6-C170-D4CEE870099F}"/>
              </a:ext>
            </a:extLst>
          </p:cNvPr>
          <p:cNvGrpSpPr/>
          <p:nvPr/>
        </p:nvGrpSpPr>
        <p:grpSpPr>
          <a:xfrm>
            <a:off x="3005652" y="1712177"/>
            <a:ext cx="360000" cy="993573"/>
            <a:chOff x="3996808" y="1407409"/>
            <a:chExt cx="360000" cy="993573"/>
          </a:xfrm>
        </p:grpSpPr>
        <p:sp>
          <p:nvSpPr>
            <p:cNvPr id="41" name="Rektangel 40">
              <a:extLst>
                <a:ext uri="{FF2B5EF4-FFF2-40B4-BE49-F238E27FC236}">
                  <a16:creationId xmlns:a16="http://schemas.microsoft.com/office/drawing/2014/main" id="{1CC283E8-7A5B-931D-8B17-EACC2DF34EE9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4" name="Lige pilforbindelse 43">
              <a:extLst>
                <a:ext uri="{FF2B5EF4-FFF2-40B4-BE49-F238E27FC236}">
                  <a16:creationId xmlns:a16="http://schemas.microsoft.com/office/drawing/2014/main" id="{6DD71386-AABA-EC9B-029B-AB759E3CCE83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ge forbindelse 44">
              <a:extLst>
                <a:ext uri="{FF2B5EF4-FFF2-40B4-BE49-F238E27FC236}">
                  <a16:creationId xmlns:a16="http://schemas.microsoft.com/office/drawing/2014/main" id="{802773A7-42E9-62CD-39CF-C92D62E6C19C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8" y="1407409"/>
              <a:ext cx="0" cy="291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ge forbindelse 45">
              <a:extLst>
                <a:ext uri="{FF2B5EF4-FFF2-40B4-BE49-F238E27FC236}">
                  <a16:creationId xmlns:a16="http://schemas.microsoft.com/office/drawing/2014/main" id="{FFCF697B-5D2B-9BA6-8DF5-E93C0FABFB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79152" y="2303328"/>
              <a:ext cx="1953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D0B4A260-A8B4-E85C-84AB-72CAF5A76B08}"/>
              </a:ext>
            </a:extLst>
          </p:cNvPr>
          <p:cNvCxnSpPr>
            <a:cxnSpLocks/>
          </p:cNvCxnSpPr>
          <p:nvPr/>
        </p:nvCxnSpPr>
        <p:spPr>
          <a:xfrm>
            <a:off x="3185650" y="1712176"/>
            <a:ext cx="250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DF628655-0459-9690-1290-AFFAF0054A8B}"/>
              </a:ext>
            </a:extLst>
          </p:cNvPr>
          <p:cNvGrpSpPr/>
          <p:nvPr/>
        </p:nvGrpSpPr>
        <p:grpSpPr>
          <a:xfrm>
            <a:off x="3436552" y="1312770"/>
            <a:ext cx="1118908" cy="478837"/>
            <a:chOff x="1321878" y="1305575"/>
            <a:chExt cx="1118908" cy="478837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04D54014-25C9-A80C-64BB-2BD187B1BBB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9DADD42F-71EC-D757-F084-2DD27F54AFA7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37E89FDC-3266-7873-7C6E-42A8498CCFD8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1B18D41E-AD88-8FDE-5EEB-BE261DE3C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A602AE3-BF4D-EC88-DA4A-6734617D63E5}"/>
                </a:ext>
              </a:extLst>
            </p:cNvPr>
            <p:cNvSpPr txBox="1"/>
            <p:nvPr/>
          </p:nvSpPr>
          <p:spPr>
            <a:xfrm>
              <a:off x="1419532" y="130557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R2 = 100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0" name="Gruppe 59">
            <a:extLst>
              <a:ext uri="{FF2B5EF4-FFF2-40B4-BE49-F238E27FC236}">
                <a16:creationId xmlns:a16="http://schemas.microsoft.com/office/drawing/2014/main" id="{841BB1E1-E4BF-DEAB-A923-32ABC89A9E9D}"/>
              </a:ext>
            </a:extLst>
          </p:cNvPr>
          <p:cNvGrpSpPr/>
          <p:nvPr/>
        </p:nvGrpSpPr>
        <p:grpSpPr>
          <a:xfrm flipH="1">
            <a:off x="4276459" y="2045819"/>
            <a:ext cx="877485" cy="646331"/>
            <a:chOff x="658223" y="2151680"/>
            <a:chExt cx="877485" cy="646331"/>
          </a:xfrm>
        </p:grpSpPr>
        <p:grpSp>
          <p:nvGrpSpPr>
            <p:cNvPr id="61" name="Gruppe 60">
              <a:extLst>
                <a:ext uri="{FF2B5EF4-FFF2-40B4-BE49-F238E27FC236}">
                  <a16:creationId xmlns:a16="http://schemas.microsoft.com/office/drawing/2014/main" id="{4D498294-033F-1855-ECD4-AF38B8F75771}"/>
                </a:ext>
              </a:extLst>
            </p:cNvPr>
            <p:cNvGrpSpPr/>
            <p:nvPr/>
          </p:nvGrpSpPr>
          <p:grpSpPr>
            <a:xfrm>
              <a:off x="1108047" y="2151680"/>
              <a:ext cx="427661" cy="646331"/>
              <a:chOff x="1108047" y="2151680"/>
              <a:chExt cx="427661" cy="646331"/>
            </a:xfrm>
          </p:grpSpPr>
          <p:sp>
            <p:nvSpPr>
              <p:cNvPr id="63" name="Rutediagram: Forbindelse 62">
                <a:extLst>
                  <a:ext uri="{FF2B5EF4-FFF2-40B4-BE49-F238E27FC236}">
                    <a16:creationId xmlns:a16="http://schemas.microsoft.com/office/drawing/2014/main" id="{48CB2924-9E74-D909-1DC1-1D2E9528E84F}"/>
                  </a:ext>
                </a:extLst>
              </p:cNvPr>
              <p:cNvSpPr/>
              <p:nvPr/>
            </p:nvSpPr>
            <p:spPr>
              <a:xfrm>
                <a:off x="1108047" y="2256503"/>
                <a:ext cx="427661" cy="428273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4" name="Tekstfelt 63">
                <a:extLst>
                  <a:ext uri="{FF2B5EF4-FFF2-40B4-BE49-F238E27FC236}">
                    <a16:creationId xmlns:a16="http://schemas.microsoft.com/office/drawing/2014/main" id="{332610B0-AAD5-643E-5F08-61A81BD6DE17}"/>
                  </a:ext>
                </a:extLst>
              </p:cNvPr>
              <p:cNvSpPr txBox="1"/>
              <p:nvPr/>
            </p:nvSpPr>
            <p:spPr>
              <a:xfrm>
                <a:off x="1178939" y="2151680"/>
                <a:ext cx="285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+</a:t>
                </a:r>
                <a:br>
                  <a:rPr lang="da-DK" dirty="0"/>
                </a:br>
                <a:r>
                  <a:rPr lang="da-DK" dirty="0"/>
                  <a:t>-</a:t>
                </a:r>
              </a:p>
            </p:txBody>
          </p:sp>
        </p:grpSp>
        <p:sp>
          <p:nvSpPr>
            <p:cNvPr id="62" name="Tekstfelt 61">
              <a:extLst>
                <a:ext uri="{FF2B5EF4-FFF2-40B4-BE49-F238E27FC236}">
                  <a16:creationId xmlns:a16="http://schemas.microsoft.com/office/drawing/2014/main" id="{2F72925D-BB90-6A3F-95D7-C230D25E8C66}"/>
                </a:ext>
              </a:extLst>
            </p:cNvPr>
            <p:cNvSpPr txBox="1"/>
            <p:nvPr/>
          </p:nvSpPr>
          <p:spPr>
            <a:xfrm>
              <a:off x="658223" y="222311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Vce</a:t>
              </a:r>
              <a:br>
                <a:rPr lang="da-DK" sz="1200" dirty="0"/>
              </a:br>
              <a:r>
                <a:rPr lang="da-DK" sz="1200" dirty="0"/>
                <a:t>12V</a:t>
              </a:r>
            </a:p>
          </p:txBody>
        </p:sp>
      </p:grpSp>
      <p:cxnSp>
        <p:nvCxnSpPr>
          <p:cNvPr id="65" name="Lige forbindelse 64">
            <a:extLst>
              <a:ext uri="{FF2B5EF4-FFF2-40B4-BE49-F238E27FC236}">
                <a16:creationId xmlns:a16="http://schemas.microsoft.com/office/drawing/2014/main" id="{CB260F8A-F2F5-4DE4-2551-16F19280972C}"/>
              </a:ext>
            </a:extLst>
          </p:cNvPr>
          <p:cNvCxnSpPr>
            <a:cxnSpLocks/>
          </p:cNvCxnSpPr>
          <p:nvPr/>
        </p:nvCxnSpPr>
        <p:spPr>
          <a:xfrm>
            <a:off x="4498807" y="1702728"/>
            <a:ext cx="0" cy="448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Lige forbindelse 71">
            <a:extLst>
              <a:ext uri="{FF2B5EF4-FFF2-40B4-BE49-F238E27FC236}">
                <a16:creationId xmlns:a16="http://schemas.microsoft.com/office/drawing/2014/main" id="{984AC616-36A5-6C77-70F6-8D5008E433B1}"/>
              </a:ext>
            </a:extLst>
          </p:cNvPr>
          <p:cNvCxnSpPr/>
          <p:nvPr/>
        </p:nvCxnSpPr>
        <p:spPr>
          <a:xfrm>
            <a:off x="1321876" y="2684776"/>
            <a:ext cx="0" cy="1076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Lige forbindelse 73">
            <a:extLst>
              <a:ext uri="{FF2B5EF4-FFF2-40B4-BE49-F238E27FC236}">
                <a16:creationId xmlns:a16="http://schemas.microsoft.com/office/drawing/2014/main" id="{3CA5B457-ECAD-091E-8BFD-24AC63761537}"/>
              </a:ext>
            </a:extLst>
          </p:cNvPr>
          <p:cNvCxnSpPr>
            <a:cxnSpLocks/>
          </p:cNvCxnSpPr>
          <p:nvPr/>
        </p:nvCxnSpPr>
        <p:spPr>
          <a:xfrm>
            <a:off x="1321876" y="3761409"/>
            <a:ext cx="31684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Lige forbindelse 74">
            <a:extLst>
              <a:ext uri="{FF2B5EF4-FFF2-40B4-BE49-F238E27FC236}">
                <a16:creationId xmlns:a16="http://schemas.microsoft.com/office/drawing/2014/main" id="{3A371668-00F6-8D64-6A4A-536860E2F4E4}"/>
              </a:ext>
            </a:extLst>
          </p:cNvPr>
          <p:cNvCxnSpPr>
            <a:cxnSpLocks/>
          </p:cNvCxnSpPr>
          <p:nvPr/>
        </p:nvCxnSpPr>
        <p:spPr>
          <a:xfrm>
            <a:off x="4490289" y="2577168"/>
            <a:ext cx="0" cy="1184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kstfelt 77">
            <a:extLst>
              <a:ext uri="{FF2B5EF4-FFF2-40B4-BE49-F238E27FC236}">
                <a16:creationId xmlns:a16="http://schemas.microsoft.com/office/drawing/2014/main" id="{1F5A0F14-B21D-9640-E65F-7C800ED1AAA9}"/>
              </a:ext>
            </a:extLst>
          </p:cNvPr>
          <p:cNvSpPr txBox="1"/>
          <p:nvPr/>
        </p:nvSpPr>
        <p:spPr>
          <a:xfrm>
            <a:off x="1321876" y="671210"/>
            <a:ext cx="31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Simple model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4503062A-0E02-3114-355C-19CE65AADBDF}"/>
              </a:ext>
            </a:extLst>
          </p:cNvPr>
          <p:cNvSpPr txBox="1"/>
          <p:nvPr/>
        </p:nvSpPr>
        <p:spPr>
          <a:xfrm>
            <a:off x="3398329" y="2106618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4672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 Common Emitter (CE)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1321876" y="1659045"/>
            <a:ext cx="0" cy="841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776040" y="2492930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sp>
        <p:nvSpPr>
          <p:cNvPr id="22" name="Tekstfelt 21">
            <a:extLst>
              <a:ext uri="{FF2B5EF4-FFF2-40B4-BE49-F238E27FC236}">
                <a16:creationId xmlns:a16="http://schemas.microsoft.com/office/drawing/2014/main" id="{C490E047-3DF9-1998-4C0D-FDC1467D21C8}"/>
              </a:ext>
            </a:extLst>
          </p:cNvPr>
          <p:cNvSpPr txBox="1"/>
          <p:nvPr/>
        </p:nvSpPr>
        <p:spPr>
          <a:xfrm>
            <a:off x="2986026" y="1827923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3705119" y="2719111"/>
            <a:ext cx="134842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53CE1-1304-78E2-1D76-1B31276A78AC}"/>
              </a:ext>
            </a:extLst>
          </p:cNvPr>
          <p:cNvGrpSpPr/>
          <p:nvPr/>
        </p:nvGrpSpPr>
        <p:grpSpPr>
          <a:xfrm rot="5400000">
            <a:off x="3699619" y="1584622"/>
            <a:ext cx="1057338" cy="1206183"/>
            <a:chOff x="1321878" y="578229"/>
            <a:chExt cx="1057338" cy="1206183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5E05DCF0-BA20-88CA-C4F5-8DA92889721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E3D2D5F-2F14-A4AA-6194-A5FE6FB59AC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E35DD8A9-5A0A-1BE2-67B5-241B13BD95AB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96D88E5B-7301-A055-6E2E-2179F071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8B764942-825E-1FE1-13BD-CE84F4DD11F3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Rbe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4873550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1308438" y="2923747"/>
            <a:ext cx="0" cy="898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303148" y="3814479"/>
            <a:ext cx="73269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7388060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6024591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1090840" y="235793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1074099" y="223900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1102196" y="288953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1970098" y="1604205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1987890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6038946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7402415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6031853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7395322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1321875" y="1655172"/>
            <a:ext cx="23832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5048785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8648785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8643674" y="3769479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8582577" y="353685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8571567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8516359" y="256203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grpSp>
        <p:nvGrpSpPr>
          <p:cNvPr id="122" name="Gruppe 121">
            <a:extLst>
              <a:ext uri="{FF2B5EF4-FFF2-40B4-BE49-F238E27FC236}">
                <a16:creationId xmlns:a16="http://schemas.microsoft.com/office/drawing/2014/main" id="{2AD2F890-7FB7-6D11-99F3-2519D8771BBD}"/>
              </a:ext>
            </a:extLst>
          </p:cNvPr>
          <p:cNvGrpSpPr/>
          <p:nvPr/>
        </p:nvGrpSpPr>
        <p:grpSpPr>
          <a:xfrm rot="5400000">
            <a:off x="4319537" y="2670878"/>
            <a:ext cx="1096502" cy="1206183"/>
            <a:chOff x="1282714" y="578229"/>
            <a:chExt cx="1096502" cy="1206183"/>
          </a:xfrm>
        </p:grpSpPr>
        <p:grpSp>
          <p:nvGrpSpPr>
            <p:cNvPr id="123" name="Gruppe 122">
              <a:extLst>
                <a:ext uri="{FF2B5EF4-FFF2-40B4-BE49-F238E27FC236}">
                  <a16:creationId xmlns:a16="http://schemas.microsoft.com/office/drawing/2014/main" id="{921A6ADA-BC68-89D2-30C2-7FDA031ACDE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25" name="Rektangel 124">
                <a:extLst>
                  <a:ext uri="{FF2B5EF4-FFF2-40B4-BE49-F238E27FC236}">
                    <a16:creationId xmlns:a16="http://schemas.microsoft.com/office/drawing/2014/main" id="{0F1C9132-13AF-06BA-11A1-F9CD64F6619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26" name="Lige forbindelse 125">
                <a:extLst>
                  <a:ext uri="{FF2B5EF4-FFF2-40B4-BE49-F238E27FC236}">
                    <a16:creationId xmlns:a16="http://schemas.microsoft.com/office/drawing/2014/main" id="{ECD38856-8BA8-7AE2-1606-F6DD9BE7449C}"/>
                  </a:ext>
                </a:extLst>
              </p:cNvPr>
              <p:cNvCxnSpPr>
                <a:cxnSpLocks/>
                <a:stCxn id="12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Lige forbindelse 126">
                <a:extLst>
                  <a:ext uri="{FF2B5EF4-FFF2-40B4-BE49-F238E27FC236}">
                    <a16:creationId xmlns:a16="http://schemas.microsoft.com/office/drawing/2014/main" id="{709DD233-C6BD-191D-3832-30B0CBAAD4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kstfelt 123">
              <a:extLst>
                <a:ext uri="{FF2B5EF4-FFF2-40B4-BE49-F238E27FC236}">
                  <a16:creationId xmlns:a16="http://schemas.microsoft.com/office/drawing/2014/main" id="{3CE07E95-EB3F-42EB-00CD-087FA4CA8C15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Re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5251368" y="2034156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95270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 Common Emitter (CE)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1190634" y="2582970"/>
            <a:ext cx="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637974" y="3131105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sp>
        <p:nvSpPr>
          <p:cNvPr id="22" name="Tekstfelt 21">
            <a:extLst>
              <a:ext uri="{FF2B5EF4-FFF2-40B4-BE49-F238E27FC236}">
                <a16:creationId xmlns:a16="http://schemas.microsoft.com/office/drawing/2014/main" id="{C490E047-3DF9-1998-4C0D-FDC1467D21C8}"/>
              </a:ext>
            </a:extLst>
          </p:cNvPr>
          <p:cNvSpPr txBox="1"/>
          <p:nvPr/>
        </p:nvSpPr>
        <p:spPr>
          <a:xfrm>
            <a:off x="5084164" y="1827923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5803257" y="2719111"/>
            <a:ext cx="134842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53CE1-1304-78E2-1D76-1B31276A78AC}"/>
              </a:ext>
            </a:extLst>
          </p:cNvPr>
          <p:cNvGrpSpPr/>
          <p:nvPr/>
        </p:nvGrpSpPr>
        <p:grpSpPr>
          <a:xfrm rot="5400000">
            <a:off x="5797757" y="1584622"/>
            <a:ext cx="1057338" cy="1206183"/>
            <a:chOff x="1321878" y="578229"/>
            <a:chExt cx="1057338" cy="1206183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5E05DCF0-BA20-88CA-C4F5-8DA92889721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E3D2D5F-2F14-A4AA-6194-A5FE6FB59AC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E35DD8A9-5A0A-1BE2-67B5-241B13BD95AB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96D88E5B-7301-A055-6E2E-2179F071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8B764942-825E-1FE1-13BD-CE84F4DD11F3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Rbe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6971688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1170372" y="3561922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174157" y="3814479"/>
            <a:ext cx="9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9486198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6.2k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8122729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3.3k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952774" y="2996114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936033" y="2877180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964130" y="3527709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4068236" y="1604205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Rb2 = 20k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4098728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8137084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9500553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8129991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9493460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1178463" y="1655172"/>
            <a:ext cx="462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7146923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10746923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10741812" y="3769479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10680715" y="353685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10669705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10614497" y="256203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grpSp>
        <p:nvGrpSpPr>
          <p:cNvPr id="122" name="Gruppe 121">
            <a:extLst>
              <a:ext uri="{FF2B5EF4-FFF2-40B4-BE49-F238E27FC236}">
                <a16:creationId xmlns:a16="http://schemas.microsoft.com/office/drawing/2014/main" id="{2AD2F890-7FB7-6D11-99F3-2519D8771BBD}"/>
              </a:ext>
            </a:extLst>
          </p:cNvPr>
          <p:cNvGrpSpPr/>
          <p:nvPr/>
        </p:nvGrpSpPr>
        <p:grpSpPr>
          <a:xfrm rot="5400000">
            <a:off x="6417675" y="2670878"/>
            <a:ext cx="1096502" cy="1206183"/>
            <a:chOff x="1282714" y="578229"/>
            <a:chExt cx="1096502" cy="1206183"/>
          </a:xfrm>
        </p:grpSpPr>
        <p:grpSp>
          <p:nvGrpSpPr>
            <p:cNvPr id="123" name="Gruppe 122">
              <a:extLst>
                <a:ext uri="{FF2B5EF4-FFF2-40B4-BE49-F238E27FC236}">
                  <a16:creationId xmlns:a16="http://schemas.microsoft.com/office/drawing/2014/main" id="{921A6ADA-BC68-89D2-30C2-7FDA031ACDE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25" name="Rektangel 124">
                <a:extLst>
                  <a:ext uri="{FF2B5EF4-FFF2-40B4-BE49-F238E27FC236}">
                    <a16:creationId xmlns:a16="http://schemas.microsoft.com/office/drawing/2014/main" id="{0F1C9132-13AF-06BA-11A1-F9CD64F6619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26" name="Lige forbindelse 125">
                <a:extLst>
                  <a:ext uri="{FF2B5EF4-FFF2-40B4-BE49-F238E27FC236}">
                    <a16:creationId xmlns:a16="http://schemas.microsoft.com/office/drawing/2014/main" id="{ECD38856-8BA8-7AE2-1606-F6DD9BE7449C}"/>
                  </a:ext>
                </a:extLst>
              </p:cNvPr>
              <p:cNvCxnSpPr>
                <a:cxnSpLocks/>
                <a:stCxn id="12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Lige forbindelse 126">
                <a:extLst>
                  <a:ext uri="{FF2B5EF4-FFF2-40B4-BE49-F238E27FC236}">
                    <a16:creationId xmlns:a16="http://schemas.microsoft.com/office/drawing/2014/main" id="{709DD233-C6BD-191D-3832-30B0CBAAD4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kstfelt 123">
              <a:extLst>
                <a:ext uri="{FF2B5EF4-FFF2-40B4-BE49-F238E27FC236}">
                  <a16:creationId xmlns:a16="http://schemas.microsoft.com/office/drawing/2014/main" id="{3CE07E95-EB3F-42EB-00CD-087FA4CA8C15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Re = 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7349506" y="2034156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76FB39A2-A728-5B1C-82A0-D3EA1679C086}"/>
              </a:ext>
            </a:extLst>
          </p:cNvPr>
          <p:cNvGrpSpPr/>
          <p:nvPr/>
        </p:nvGrpSpPr>
        <p:grpSpPr>
          <a:xfrm rot="5400000">
            <a:off x="2952734" y="1607472"/>
            <a:ext cx="1096502" cy="1196658"/>
            <a:chOff x="1282714" y="587754"/>
            <a:chExt cx="1096502" cy="1196658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F334E3A3-5DB4-92A3-664E-F4406C64E350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6F845A8-9F5B-7E66-B4BD-1464978EB74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8" name="Lige forbindelse 7">
                <a:extLst>
                  <a:ext uri="{FF2B5EF4-FFF2-40B4-BE49-F238E27FC236}">
                    <a16:creationId xmlns:a16="http://schemas.microsoft.com/office/drawing/2014/main" id="{5EED5E4C-C7ED-1369-29D3-3F98EE26E756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88F7E037-F608-9FCB-5E03-B7A4DF2540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3DE5FA01-DE8E-0222-1494-1B1E9F890996}"/>
                </a:ext>
              </a:extLst>
            </p:cNvPr>
            <p:cNvSpPr txBox="1"/>
            <p:nvPr/>
          </p:nvSpPr>
          <p:spPr>
            <a:xfrm rot="16200000">
              <a:off x="1395999" y="95988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Rb1 = 56k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3019E3-51F9-B035-863D-77131418ACFD}"/>
              </a:ext>
            </a:extLst>
          </p:cNvPr>
          <p:cNvCxnSpPr>
            <a:cxnSpLocks/>
          </p:cNvCxnSpPr>
          <p:nvPr/>
        </p:nvCxnSpPr>
        <p:spPr>
          <a:xfrm flipH="1">
            <a:off x="2984335" y="2703766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B953097F-AA36-5363-6389-9F1C3C1EB6CC}"/>
              </a:ext>
            </a:extLst>
          </p:cNvPr>
          <p:cNvGrpSpPr/>
          <p:nvPr/>
        </p:nvGrpSpPr>
        <p:grpSpPr>
          <a:xfrm rot="5400000">
            <a:off x="1161418" y="1601198"/>
            <a:ext cx="1096502" cy="1206183"/>
            <a:chOff x="1282714" y="578229"/>
            <a:chExt cx="1096502" cy="1206183"/>
          </a:xfrm>
        </p:grpSpPr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740F3C25-1B5A-F0CB-0C6A-8E13BDC6E873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14E6E9A-02E1-D393-C5A1-2390CDCE68E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725508E6-A624-7EE0-367A-0F0B5FB72307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>
                <a:extLst>
                  <a:ext uri="{FF2B5EF4-FFF2-40B4-BE49-F238E27FC236}">
                    <a16:creationId xmlns:a16="http://schemas.microsoft.com/office/drawing/2014/main" id="{2BCD1E8D-9230-4CF2-2AC4-7531130319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DCDABFB7-04C6-FC58-8A5F-668166160F5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634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 with cap from RE to GND Common Emitter (CE)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1190634" y="2582970"/>
            <a:ext cx="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637974" y="3131105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sp>
        <p:nvSpPr>
          <p:cNvPr id="22" name="Tekstfelt 21">
            <a:extLst>
              <a:ext uri="{FF2B5EF4-FFF2-40B4-BE49-F238E27FC236}">
                <a16:creationId xmlns:a16="http://schemas.microsoft.com/office/drawing/2014/main" id="{C490E047-3DF9-1998-4C0D-FDC1467D21C8}"/>
              </a:ext>
            </a:extLst>
          </p:cNvPr>
          <p:cNvSpPr txBox="1"/>
          <p:nvPr/>
        </p:nvSpPr>
        <p:spPr>
          <a:xfrm>
            <a:off x="5084164" y="1827923"/>
            <a:ext cx="56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200" dirty="0"/>
              <a:t>+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V_BE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-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5803257" y="2719111"/>
            <a:ext cx="1348429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C5153CE1-1304-78E2-1D76-1B31276A78AC}"/>
              </a:ext>
            </a:extLst>
          </p:cNvPr>
          <p:cNvGrpSpPr/>
          <p:nvPr/>
        </p:nvGrpSpPr>
        <p:grpSpPr>
          <a:xfrm rot="5400000">
            <a:off x="5797757" y="1584622"/>
            <a:ext cx="1057338" cy="1206183"/>
            <a:chOff x="1321878" y="578229"/>
            <a:chExt cx="1057338" cy="1206183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5E05DCF0-BA20-88CA-C4F5-8DA928897211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E3D2D5F-2F14-A4AA-6194-A5FE6FB59AC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E35DD8A9-5A0A-1BE2-67B5-241B13BD95AB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96D88E5B-7301-A055-6E2E-2179F071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8B764942-825E-1FE1-13BD-CE84F4DD11F3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Rbe</a:t>
              </a:r>
              <a:r>
                <a:rPr lang="da-DK" sz="1200" dirty="0"/>
                <a:t> = x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6971688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1170372" y="3561922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174157" y="3814479"/>
            <a:ext cx="9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9486198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6.2k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8122729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3.3k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952774" y="2996114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936033" y="2877180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964130" y="3527709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4068236" y="1604205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Rb2 = 20k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4098728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8137084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9500553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8129991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9493460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1178463" y="1655172"/>
            <a:ext cx="462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7146923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10746923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10741812" y="3769479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10680715" y="3536857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10669705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10614497" y="256203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7349506" y="2034156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Vbe</a:t>
            </a:r>
            <a:endParaRPr lang="da-DK" sz="1200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76FB39A2-A728-5B1C-82A0-D3EA1679C086}"/>
              </a:ext>
            </a:extLst>
          </p:cNvPr>
          <p:cNvGrpSpPr/>
          <p:nvPr/>
        </p:nvGrpSpPr>
        <p:grpSpPr>
          <a:xfrm rot="5400000">
            <a:off x="2952734" y="1607472"/>
            <a:ext cx="1096502" cy="1196658"/>
            <a:chOff x="1282714" y="587754"/>
            <a:chExt cx="1096502" cy="1196658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F334E3A3-5DB4-92A3-664E-F4406C64E350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6F845A8-9F5B-7E66-B4BD-1464978EB74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8" name="Lige forbindelse 7">
                <a:extLst>
                  <a:ext uri="{FF2B5EF4-FFF2-40B4-BE49-F238E27FC236}">
                    <a16:creationId xmlns:a16="http://schemas.microsoft.com/office/drawing/2014/main" id="{5EED5E4C-C7ED-1369-29D3-3F98EE26E756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88F7E037-F608-9FCB-5E03-B7A4DF2540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3DE5FA01-DE8E-0222-1494-1B1E9F890996}"/>
                </a:ext>
              </a:extLst>
            </p:cNvPr>
            <p:cNvSpPr txBox="1"/>
            <p:nvPr/>
          </p:nvSpPr>
          <p:spPr>
            <a:xfrm rot="16200000">
              <a:off x="1395999" y="95988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Rb1 = 56k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3019E3-51F9-B035-863D-77131418ACFD}"/>
              </a:ext>
            </a:extLst>
          </p:cNvPr>
          <p:cNvCxnSpPr>
            <a:cxnSpLocks/>
          </p:cNvCxnSpPr>
          <p:nvPr/>
        </p:nvCxnSpPr>
        <p:spPr>
          <a:xfrm flipH="1">
            <a:off x="2984335" y="2703766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B953097F-AA36-5363-6389-9F1C3C1EB6CC}"/>
              </a:ext>
            </a:extLst>
          </p:cNvPr>
          <p:cNvGrpSpPr/>
          <p:nvPr/>
        </p:nvGrpSpPr>
        <p:grpSpPr>
          <a:xfrm rot="5400000">
            <a:off x="1161418" y="1601198"/>
            <a:ext cx="1096502" cy="1206183"/>
            <a:chOff x="1282714" y="578229"/>
            <a:chExt cx="1096502" cy="1206183"/>
          </a:xfrm>
        </p:grpSpPr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740F3C25-1B5A-F0CB-0C6A-8E13BDC6E873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14E6E9A-02E1-D393-C5A1-2390CDCE68E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725508E6-A624-7EE0-367A-0F0B5FB72307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>
                <a:extLst>
                  <a:ext uri="{FF2B5EF4-FFF2-40B4-BE49-F238E27FC236}">
                    <a16:creationId xmlns:a16="http://schemas.microsoft.com/office/drawing/2014/main" id="{2BCD1E8D-9230-4CF2-2AC4-7531130319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DCDABFB7-04C6-FC58-8A5F-668166160F5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16C3B9DA-A427-BD49-CBCF-224E1CF43543}"/>
              </a:ext>
            </a:extLst>
          </p:cNvPr>
          <p:cNvCxnSpPr>
            <a:cxnSpLocks/>
          </p:cNvCxnSpPr>
          <p:nvPr/>
        </p:nvCxnSpPr>
        <p:spPr>
          <a:xfrm flipH="1">
            <a:off x="6451403" y="2705268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65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 Common Base (CB)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FA209B55-4803-EB9B-5566-C31BFE86E497}"/>
              </a:ext>
            </a:extLst>
          </p:cNvPr>
          <p:cNvCxnSpPr>
            <a:cxnSpLocks/>
          </p:cNvCxnSpPr>
          <p:nvPr/>
        </p:nvCxnSpPr>
        <p:spPr>
          <a:xfrm>
            <a:off x="1023023" y="2719111"/>
            <a:ext cx="162000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2463054" y="1669350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1020239" y="4909944"/>
            <a:ext cx="52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4977564" y="2278578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6.2k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F584279E-909E-3448-503F-F032B18253C0}"/>
              </a:ext>
            </a:extLst>
          </p:cNvPr>
          <p:cNvGrpSpPr/>
          <p:nvPr/>
        </p:nvGrpSpPr>
        <p:grpSpPr>
          <a:xfrm rot="5400000">
            <a:off x="3614095" y="2269230"/>
            <a:ext cx="1057338" cy="1206183"/>
            <a:chOff x="1321878" y="578229"/>
            <a:chExt cx="1057338" cy="1206183"/>
          </a:xfrm>
        </p:grpSpPr>
        <p:grpSp>
          <p:nvGrpSpPr>
            <p:cNvPr id="64" name="Gruppe 63">
              <a:extLst>
                <a:ext uri="{FF2B5EF4-FFF2-40B4-BE49-F238E27FC236}">
                  <a16:creationId xmlns:a16="http://schemas.microsoft.com/office/drawing/2014/main" id="{21728D0A-FB21-58B6-0A89-F21F46E7BC83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66" name="Rektangel 65">
                <a:extLst>
                  <a:ext uri="{FF2B5EF4-FFF2-40B4-BE49-F238E27FC236}">
                    <a16:creationId xmlns:a16="http://schemas.microsoft.com/office/drawing/2014/main" id="{49D7AE05-E2DA-ECC0-856A-F67635318CD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67" name="Lige forbindelse 66">
                <a:extLst>
                  <a:ext uri="{FF2B5EF4-FFF2-40B4-BE49-F238E27FC236}">
                    <a16:creationId xmlns:a16="http://schemas.microsoft.com/office/drawing/2014/main" id="{68E6B185-971E-0EC6-02CF-5FAE142F768F}"/>
                  </a:ext>
                </a:extLst>
              </p:cNvPr>
              <p:cNvCxnSpPr>
                <a:cxnSpLocks/>
                <a:stCxn id="6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Lige forbindelse 67">
                <a:extLst>
                  <a:ext uri="{FF2B5EF4-FFF2-40B4-BE49-F238E27FC236}">
                    <a16:creationId xmlns:a16="http://schemas.microsoft.com/office/drawing/2014/main" id="{77FCB4B6-0377-60F3-7D23-27F2CD9CE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kstfelt 64">
              <a:extLst>
                <a:ext uri="{FF2B5EF4-FFF2-40B4-BE49-F238E27FC236}">
                  <a16:creationId xmlns:a16="http://schemas.microsoft.com/office/drawing/2014/main" id="{CCE01267-1DB1-255B-290A-75AC6654AEC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Rc</a:t>
              </a:r>
              <a:r>
                <a:rPr lang="da-DK" sz="1200" dirty="0"/>
                <a:t> = 3.3k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50" name="Gruppe 49">
            <a:extLst>
              <a:ext uri="{FF2B5EF4-FFF2-40B4-BE49-F238E27FC236}">
                <a16:creationId xmlns:a16="http://schemas.microsoft.com/office/drawing/2014/main" id="{4A4AADAC-086B-ECC6-163C-831F4C48C810}"/>
              </a:ext>
            </a:extLst>
          </p:cNvPr>
          <p:cNvGrpSpPr/>
          <p:nvPr/>
        </p:nvGrpSpPr>
        <p:grpSpPr>
          <a:xfrm>
            <a:off x="1335728" y="3832430"/>
            <a:ext cx="746229" cy="1077051"/>
            <a:chOff x="637974" y="2736871"/>
            <a:chExt cx="746229" cy="1077051"/>
          </a:xfrm>
        </p:grpSpPr>
        <p:cxnSp>
          <p:nvCxnSpPr>
            <p:cNvPr id="10" name="Lige forbindelse 9">
              <a:extLst>
                <a:ext uri="{FF2B5EF4-FFF2-40B4-BE49-F238E27FC236}">
                  <a16:creationId xmlns:a16="http://schemas.microsoft.com/office/drawing/2014/main" id="{79C9EFDC-28BD-9BC8-2C47-22FCCC002981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34" y="2736871"/>
              <a:ext cx="0" cy="3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e 46">
              <a:extLst>
                <a:ext uri="{FF2B5EF4-FFF2-40B4-BE49-F238E27FC236}">
                  <a16:creationId xmlns:a16="http://schemas.microsoft.com/office/drawing/2014/main" id="{AD19E7EA-CE9D-387E-0D5E-CF6FDB20C73A}"/>
                </a:ext>
              </a:extLst>
            </p:cNvPr>
            <p:cNvGrpSpPr/>
            <p:nvPr/>
          </p:nvGrpSpPr>
          <p:grpSpPr>
            <a:xfrm>
              <a:off x="637974" y="2877180"/>
              <a:ext cx="746229" cy="936742"/>
              <a:chOff x="637974" y="2877180"/>
              <a:chExt cx="746229" cy="936742"/>
            </a:xfrm>
          </p:grpSpPr>
          <p:grpSp>
            <p:nvGrpSpPr>
              <p:cNvPr id="11" name="Gruppe 10">
                <a:extLst>
                  <a:ext uri="{FF2B5EF4-FFF2-40B4-BE49-F238E27FC236}">
                    <a16:creationId xmlns:a16="http://schemas.microsoft.com/office/drawing/2014/main" id="{64A30E4E-8BA2-88F3-76BC-722239F3667B}"/>
                  </a:ext>
                </a:extLst>
              </p:cNvPr>
              <p:cNvGrpSpPr/>
              <p:nvPr/>
            </p:nvGrpSpPr>
            <p:grpSpPr>
              <a:xfrm>
                <a:off x="637974" y="3131105"/>
                <a:ext cx="746229" cy="499043"/>
                <a:chOff x="789479" y="2256503"/>
                <a:chExt cx="746229" cy="499043"/>
              </a:xfrm>
            </p:grpSpPr>
            <p:sp>
              <p:nvSpPr>
                <p:cNvPr id="14" name="Rutediagram: Forbindelse 13">
                  <a:extLst>
                    <a:ext uri="{FF2B5EF4-FFF2-40B4-BE49-F238E27FC236}">
                      <a16:creationId xmlns:a16="http://schemas.microsoft.com/office/drawing/2014/main" id="{5F9DAD61-492D-8CD9-322B-458984DE6FFD}"/>
                    </a:ext>
                  </a:extLst>
                </p:cNvPr>
                <p:cNvSpPr/>
                <p:nvPr/>
              </p:nvSpPr>
              <p:spPr>
                <a:xfrm>
                  <a:off x="1108047" y="2256503"/>
                  <a:ext cx="427661" cy="428273"/>
                </a:xfrm>
                <a:prstGeom prst="flowChartConnector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" name="Tekstfelt 12">
                  <a:extLst>
                    <a:ext uri="{FF2B5EF4-FFF2-40B4-BE49-F238E27FC236}">
                      <a16:creationId xmlns:a16="http://schemas.microsoft.com/office/drawing/2014/main" id="{BFD57B27-55AE-825F-3ED2-F123E08CA11A}"/>
                    </a:ext>
                  </a:extLst>
                </p:cNvPr>
                <p:cNvSpPr txBox="1"/>
                <p:nvPr/>
              </p:nvSpPr>
              <p:spPr>
                <a:xfrm>
                  <a:off x="789479" y="2293881"/>
                  <a:ext cx="4498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a-DK" sz="1200" dirty="0" err="1"/>
                    <a:t>Vs</a:t>
                  </a:r>
                  <a:br>
                    <a:rPr lang="da-DK" sz="1200" dirty="0"/>
                  </a:br>
                  <a:endParaRPr lang="da-DK" sz="1200" dirty="0"/>
                </a:p>
              </p:txBody>
            </p:sp>
          </p:grpSp>
          <p:cxnSp>
            <p:nvCxnSpPr>
              <p:cNvPr id="48" name="Lige forbindelse 47">
                <a:extLst>
                  <a:ext uri="{FF2B5EF4-FFF2-40B4-BE49-F238E27FC236}">
                    <a16:creationId xmlns:a16="http://schemas.microsoft.com/office/drawing/2014/main" id="{D6A1FA29-597B-F03A-A6D4-7B3CAD4EB7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372" y="3561922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kstfelt 68">
                <a:extLst>
                  <a:ext uri="{FF2B5EF4-FFF2-40B4-BE49-F238E27FC236}">
                    <a16:creationId xmlns:a16="http://schemas.microsoft.com/office/drawing/2014/main" id="{78CCBC9E-7D2B-463C-FBFF-85B8EC35EE7A}"/>
                  </a:ext>
                </a:extLst>
              </p:cNvPr>
              <p:cNvSpPr txBox="1"/>
              <p:nvPr/>
            </p:nvSpPr>
            <p:spPr>
              <a:xfrm>
                <a:off x="952774" y="2996114"/>
                <a:ext cx="4003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4000" dirty="0"/>
                  <a:t>~</a:t>
                </a:r>
              </a:p>
            </p:txBody>
          </p:sp>
          <p:sp>
            <p:nvSpPr>
              <p:cNvPr id="70" name="Tekstfelt 69">
                <a:extLst>
                  <a:ext uri="{FF2B5EF4-FFF2-40B4-BE49-F238E27FC236}">
                    <a16:creationId xmlns:a16="http://schemas.microsoft.com/office/drawing/2014/main" id="{13A9F50A-2609-0736-CADA-F594F02B062C}"/>
                  </a:ext>
                </a:extLst>
              </p:cNvPr>
              <p:cNvSpPr txBox="1"/>
              <p:nvPr/>
            </p:nvSpPr>
            <p:spPr>
              <a:xfrm>
                <a:off x="936033" y="2877180"/>
                <a:ext cx="258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200" dirty="0"/>
                  <a:t>+</a:t>
                </a:r>
              </a:p>
            </p:txBody>
          </p:sp>
          <p:sp>
            <p:nvSpPr>
              <p:cNvPr id="71" name="Tekstfelt 70">
                <a:extLst>
                  <a:ext uri="{FF2B5EF4-FFF2-40B4-BE49-F238E27FC236}">
                    <a16:creationId xmlns:a16="http://schemas.microsoft.com/office/drawing/2014/main" id="{60166D2B-912C-2AA6-9C93-82921E87C395}"/>
                  </a:ext>
                </a:extLst>
              </p:cNvPr>
              <p:cNvSpPr txBox="1"/>
              <p:nvPr/>
            </p:nvSpPr>
            <p:spPr>
              <a:xfrm>
                <a:off x="964130" y="3527709"/>
                <a:ext cx="2473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200" dirty="0"/>
                  <a:t>-</a:t>
                </a:r>
              </a:p>
            </p:txBody>
          </p:sp>
        </p:grp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3617811" y="3800270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Lige forbindelse 84">
            <a:extLst>
              <a:ext uri="{FF2B5EF4-FFF2-40B4-BE49-F238E27FC236}">
                <a16:creationId xmlns:a16="http://schemas.microsoft.com/office/drawing/2014/main" id="{AB312DE5-20DA-37D7-A3E1-972506EFFA79}"/>
              </a:ext>
            </a:extLst>
          </p:cNvPr>
          <p:cNvCxnSpPr>
            <a:cxnSpLocks/>
          </p:cNvCxnSpPr>
          <p:nvPr/>
        </p:nvCxnSpPr>
        <p:spPr>
          <a:xfrm>
            <a:off x="3628450" y="3395434"/>
            <a:ext cx="0" cy="42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0366B969-B549-1E4D-B20C-3E068B6A876F}"/>
              </a:ext>
            </a:extLst>
          </p:cNvPr>
          <p:cNvCxnSpPr>
            <a:cxnSpLocks/>
          </p:cNvCxnSpPr>
          <p:nvPr/>
        </p:nvCxnSpPr>
        <p:spPr>
          <a:xfrm>
            <a:off x="4991919" y="3402355"/>
            <a:ext cx="0" cy="419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Lige forbindelse 92">
            <a:extLst>
              <a:ext uri="{FF2B5EF4-FFF2-40B4-BE49-F238E27FC236}">
                <a16:creationId xmlns:a16="http://schemas.microsoft.com/office/drawing/2014/main" id="{BEE1CD9E-1729-A65D-303E-7F53FE1FC76C}"/>
              </a:ext>
            </a:extLst>
          </p:cNvPr>
          <p:cNvCxnSpPr>
            <a:cxnSpLocks/>
          </p:cNvCxnSpPr>
          <p:nvPr/>
        </p:nvCxnSpPr>
        <p:spPr>
          <a:xfrm>
            <a:off x="3621357" y="1669350"/>
            <a:ext cx="0" cy="68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Lige forbindelse 94">
            <a:extLst>
              <a:ext uri="{FF2B5EF4-FFF2-40B4-BE49-F238E27FC236}">
                <a16:creationId xmlns:a16="http://schemas.microsoft.com/office/drawing/2014/main" id="{F6185107-39A7-6BB4-0C75-C8EDAD2D9A48}"/>
              </a:ext>
            </a:extLst>
          </p:cNvPr>
          <p:cNvCxnSpPr>
            <a:cxnSpLocks/>
          </p:cNvCxnSpPr>
          <p:nvPr/>
        </p:nvCxnSpPr>
        <p:spPr>
          <a:xfrm flipH="1">
            <a:off x="4984826" y="1669350"/>
            <a:ext cx="7093" cy="70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2638289" y="166935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6238289" y="1624350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0" name="Gruppe 59">
            <a:extLst>
              <a:ext uri="{FF2B5EF4-FFF2-40B4-BE49-F238E27FC236}">
                <a16:creationId xmlns:a16="http://schemas.microsoft.com/office/drawing/2014/main" id="{B552508F-3561-9FEC-52BE-9F6C24E5E72F}"/>
              </a:ext>
            </a:extLst>
          </p:cNvPr>
          <p:cNvGrpSpPr/>
          <p:nvPr/>
        </p:nvGrpSpPr>
        <p:grpSpPr>
          <a:xfrm>
            <a:off x="6189260" y="4620817"/>
            <a:ext cx="247335" cy="322622"/>
            <a:chOff x="10680715" y="3536857"/>
            <a:chExt cx="247335" cy="322622"/>
          </a:xfrm>
        </p:grpSpPr>
        <p:sp>
          <p:nvSpPr>
            <p:cNvPr id="117" name="Rutediagram: Forbindelse 116">
              <a:extLst>
                <a:ext uri="{FF2B5EF4-FFF2-40B4-BE49-F238E27FC236}">
                  <a16:creationId xmlns:a16="http://schemas.microsoft.com/office/drawing/2014/main" id="{D2A78F95-8346-708B-B1BC-8E9C9F3CBF04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9" name="Tekstfelt 118">
              <a:extLst>
                <a:ext uri="{FF2B5EF4-FFF2-40B4-BE49-F238E27FC236}">
                  <a16:creationId xmlns:a16="http://schemas.microsoft.com/office/drawing/2014/main" id="{C7EE0F3B-771C-602D-FA54-62A6B2DABC40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6161071" y="1686162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6112818" y="3077374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1510006" y="2043209"/>
            <a:ext cx="93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(</a:t>
            </a:r>
            <a:r>
              <a:rPr lang="el-GR" sz="1200" dirty="0"/>
              <a:t>β</a:t>
            </a:r>
            <a:r>
              <a:rPr lang="da-DK" sz="1200" dirty="0"/>
              <a:t>/(</a:t>
            </a:r>
            <a:r>
              <a:rPr lang="el-GR" sz="1200" dirty="0"/>
              <a:t>β</a:t>
            </a:r>
            <a:r>
              <a:rPr lang="da-DK" sz="1200" dirty="0"/>
              <a:t>+1))*IE</a:t>
            </a:r>
          </a:p>
        </p:txBody>
      </p: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3019E3-51F9-B035-863D-77131418ACFD}"/>
              </a:ext>
            </a:extLst>
          </p:cNvPr>
          <p:cNvCxnSpPr>
            <a:cxnSpLocks/>
          </p:cNvCxnSpPr>
          <p:nvPr/>
        </p:nvCxnSpPr>
        <p:spPr>
          <a:xfrm>
            <a:off x="1894168" y="3833971"/>
            <a:ext cx="7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B96086A5-E433-181B-7C07-ACE97EFE9FB2}"/>
              </a:ext>
            </a:extLst>
          </p:cNvPr>
          <p:cNvGrpSpPr/>
          <p:nvPr/>
        </p:nvGrpSpPr>
        <p:grpSpPr>
          <a:xfrm rot="5400000">
            <a:off x="2616856" y="2664089"/>
            <a:ext cx="1096502" cy="1206183"/>
            <a:chOff x="1282714" y="578229"/>
            <a:chExt cx="1096502" cy="1206183"/>
          </a:xfrm>
        </p:grpSpPr>
        <p:grpSp>
          <p:nvGrpSpPr>
            <p:cNvPr id="36" name="Gruppe 35">
              <a:extLst>
                <a:ext uri="{FF2B5EF4-FFF2-40B4-BE49-F238E27FC236}">
                  <a16:creationId xmlns:a16="http://schemas.microsoft.com/office/drawing/2014/main" id="{F083ED28-0A62-7F5C-7D69-B1D6A938A69C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28652668-444C-EFAF-67D9-3CC4292028D6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9" name="Lige forbindelse 38">
                <a:extLst>
                  <a:ext uri="{FF2B5EF4-FFF2-40B4-BE49-F238E27FC236}">
                    <a16:creationId xmlns:a16="http://schemas.microsoft.com/office/drawing/2014/main" id="{1034DED0-622F-28F4-8FB7-82C1BC057E15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ge forbindelse 39">
                <a:extLst>
                  <a:ext uri="{FF2B5EF4-FFF2-40B4-BE49-F238E27FC236}">
                    <a16:creationId xmlns:a16="http://schemas.microsoft.com/office/drawing/2014/main" id="{2CBA041A-BFF8-9766-7D55-A5D9C9F1DC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90CF3BDA-F4F9-FBE3-EA88-F0518F1C2992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r’e</a:t>
              </a:r>
              <a:r>
                <a:rPr lang="da-DK" sz="1200" dirty="0"/>
                <a:t> = 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41" name="Gruppe 40">
            <a:extLst>
              <a:ext uri="{FF2B5EF4-FFF2-40B4-BE49-F238E27FC236}">
                <a16:creationId xmlns:a16="http://schemas.microsoft.com/office/drawing/2014/main" id="{A4DED84A-A063-A407-7E8D-8CDE7656DF6F}"/>
              </a:ext>
            </a:extLst>
          </p:cNvPr>
          <p:cNvGrpSpPr/>
          <p:nvPr/>
        </p:nvGrpSpPr>
        <p:grpSpPr>
          <a:xfrm rot="5400000">
            <a:off x="2625625" y="3758137"/>
            <a:ext cx="1096502" cy="1206183"/>
            <a:chOff x="1282714" y="578229"/>
            <a:chExt cx="1096502" cy="1206183"/>
          </a:xfrm>
        </p:grpSpPr>
        <p:grpSp>
          <p:nvGrpSpPr>
            <p:cNvPr id="42" name="Gruppe 41">
              <a:extLst>
                <a:ext uri="{FF2B5EF4-FFF2-40B4-BE49-F238E27FC236}">
                  <a16:creationId xmlns:a16="http://schemas.microsoft.com/office/drawing/2014/main" id="{6EFACF22-7342-D02B-8551-05AA2DCC01E9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EF8E5C55-E53F-A4DF-FC79-FB357BDAD4F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45" name="Lige forbindelse 44">
                <a:extLst>
                  <a:ext uri="{FF2B5EF4-FFF2-40B4-BE49-F238E27FC236}">
                    <a16:creationId xmlns:a16="http://schemas.microsoft.com/office/drawing/2014/main" id="{08D86CF0-E15F-19DB-0707-80416AC0D66D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Lige forbindelse 45">
                <a:extLst>
                  <a:ext uri="{FF2B5EF4-FFF2-40B4-BE49-F238E27FC236}">
                    <a16:creationId xmlns:a16="http://schemas.microsoft.com/office/drawing/2014/main" id="{C84795F3-E3BC-9365-8DF1-186A2D99A8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909255D3-EE53-E29F-9523-E3C840C073A9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Re = 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58" name="Lige forbindelse 57">
            <a:extLst>
              <a:ext uri="{FF2B5EF4-FFF2-40B4-BE49-F238E27FC236}">
                <a16:creationId xmlns:a16="http://schemas.microsoft.com/office/drawing/2014/main" id="{8F766AA8-C67D-BED2-ABA9-D2BDAACAB191}"/>
              </a:ext>
            </a:extLst>
          </p:cNvPr>
          <p:cNvCxnSpPr>
            <a:cxnSpLocks/>
          </p:cNvCxnSpPr>
          <p:nvPr/>
        </p:nvCxnSpPr>
        <p:spPr>
          <a:xfrm rot="5400000">
            <a:off x="-74977" y="3814665"/>
            <a:ext cx="219600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Lige forbindelse 58">
            <a:extLst>
              <a:ext uri="{FF2B5EF4-FFF2-40B4-BE49-F238E27FC236}">
                <a16:creationId xmlns:a16="http://schemas.microsoft.com/office/drawing/2014/main" id="{89CB9C66-8791-E928-39B7-5804BCD7BA90}"/>
              </a:ext>
            </a:extLst>
          </p:cNvPr>
          <p:cNvCxnSpPr>
            <a:cxnSpLocks/>
          </p:cNvCxnSpPr>
          <p:nvPr/>
        </p:nvCxnSpPr>
        <p:spPr>
          <a:xfrm flipH="1">
            <a:off x="4982924" y="3797857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kstfelt 61">
            <a:extLst>
              <a:ext uri="{FF2B5EF4-FFF2-40B4-BE49-F238E27FC236}">
                <a16:creationId xmlns:a16="http://schemas.microsoft.com/office/drawing/2014/main" id="{1A112B0E-64A8-6EB4-D851-DC83B74A6F5D}"/>
              </a:ext>
            </a:extLst>
          </p:cNvPr>
          <p:cNvSpPr txBox="1"/>
          <p:nvPr/>
        </p:nvSpPr>
        <p:spPr>
          <a:xfrm>
            <a:off x="2427829" y="2489409"/>
            <a:ext cx="28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B</a:t>
            </a:r>
          </a:p>
        </p:txBody>
      </p:sp>
      <p:sp>
        <p:nvSpPr>
          <p:cNvPr id="78" name="Tekstfelt 77">
            <a:extLst>
              <a:ext uri="{FF2B5EF4-FFF2-40B4-BE49-F238E27FC236}">
                <a16:creationId xmlns:a16="http://schemas.microsoft.com/office/drawing/2014/main" id="{6AF23141-3304-087A-5BB3-7B3B6C2CF477}"/>
              </a:ext>
            </a:extLst>
          </p:cNvPr>
          <p:cNvSpPr txBox="1"/>
          <p:nvPr/>
        </p:nvSpPr>
        <p:spPr>
          <a:xfrm>
            <a:off x="2570785" y="1393132"/>
            <a:ext cx="28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</a:t>
            </a:r>
          </a:p>
        </p:txBody>
      </p:sp>
      <p:sp>
        <p:nvSpPr>
          <p:cNvPr id="79" name="Tekstfelt 78">
            <a:extLst>
              <a:ext uri="{FF2B5EF4-FFF2-40B4-BE49-F238E27FC236}">
                <a16:creationId xmlns:a16="http://schemas.microsoft.com/office/drawing/2014/main" id="{5E4F7693-8E65-482C-9423-12A3C7F34E1F}"/>
              </a:ext>
            </a:extLst>
          </p:cNvPr>
          <p:cNvSpPr txBox="1"/>
          <p:nvPr/>
        </p:nvSpPr>
        <p:spPr>
          <a:xfrm>
            <a:off x="2636939" y="3683722"/>
            <a:ext cx="28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7403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A379-FD1F-77C0-C20F-97EB368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293"/>
          </a:xfrm>
        </p:spPr>
        <p:txBody>
          <a:bodyPr>
            <a:normAutofit/>
          </a:bodyPr>
          <a:lstStyle/>
          <a:p>
            <a:r>
              <a:rPr lang="da-DK" sz="1800" dirty="0"/>
              <a:t>Small signal model Common </a:t>
            </a:r>
            <a:r>
              <a:rPr lang="da-DK" sz="1800" dirty="0" err="1"/>
              <a:t>Collector</a:t>
            </a:r>
            <a:r>
              <a:rPr lang="da-DK" sz="1800" dirty="0"/>
              <a:t> (CC)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79C9EFDC-28BD-9BC8-2C47-22FCCC002981}"/>
              </a:ext>
            </a:extLst>
          </p:cNvPr>
          <p:cNvCxnSpPr>
            <a:cxnSpLocks/>
          </p:cNvCxnSpPr>
          <p:nvPr/>
        </p:nvCxnSpPr>
        <p:spPr>
          <a:xfrm>
            <a:off x="2032603" y="3443045"/>
            <a:ext cx="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64A30E4E-8BA2-88F3-76BC-722239F3667B}"/>
              </a:ext>
            </a:extLst>
          </p:cNvPr>
          <p:cNvGrpSpPr/>
          <p:nvPr/>
        </p:nvGrpSpPr>
        <p:grpSpPr>
          <a:xfrm>
            <a:off x="1479943" y="3991180"/>
            <a:ext cx="746229" cy="499043"/>
            <a:chOff x="789479" y="2256503"/>
            <a:chExt cx="746229" cy="499043"/>
          </a:xfrm>
        </p:grpSpPr>
        <p:sp>
          <p:nvSpPr>
            <p:cNvPr id="14" name="Rutediagram: Forbindelse 13">
              <a:extLst>
                <a:ext uri="{FF2B5EF4-FFF2-40B4-BE49-F238E27FC236}">
                  <a16:creationId xmlns:a16="http://schemas.microsoft.com/office/drawing/2014/main" id="{5F9DAD61-492D-8CD9-322B-458984DE6FFD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BFD57B27-55AE-825F-3ED2-F123E08CA11A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12AC4C12-A404-B509-EBD7-BDC96EFE6A26}"/>
              </a:ext>
            </a:extLst>
          </p:cNvPr>
          <p:cNvGrpSpPr/>
          <p:nvPr/>
        </p:nvGrpSpPr>
        <p:grpSpPr>
          <a:xfrm>
            <a:off x="6465226" y="1450254"/>
            <a:ext cx="360000" cy="1056368"/>
            <a:chOff x="3996808" y="1427106"/>
            <a:chExt cx="360000" cy="1056368"/>
          </a:xfrm>
        </p:grpSpPr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658917AA-61C1-BFEB-7CD9-21C55F3AD93A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F383D5B0-CEA1-637B-C23A-23AA136E932F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CD0D48C2-7DEF-E276-2B7B-843390168E7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D6ABD613-6ECF-B937-4655-2B193C89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D6A1FA29-597B-F03A-A6D4-7B3CAD4EB7E1}"/>
              </a:ext>
            </a:extLst>
          </p:cNvPr>
          <p:cNvCxnSpPr>
            <a:cxnSpLocks/>
          </p:cNvCxnSpPr>
          <p:nvPr/>
        </p:nvCxnSpPr>
        <p:spPr>
          <a:xfrm flipH="1">
            <a:off x="2012341" y="442199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>
            <a:extLst>
              <a:ext uri="{FF2B5EF4-FFF2-40B4-BE49-F238E27FC236}">
                <a16:creationId xmlns:a16="http://schemas.microsoft.com/office/drawing/2014/main" id="{8B38743B-5BBF-8344-11C5-A6DD3646BCD8}"/>
              </a:ext>
            </a:extLst>
          </p:cNvPr>
          <p:cNvCxnSpPr>
            <a:cxnSpLocks/>
          </p:cNvCxnSpPr>
          <p:nvPr/>
        </p:nvCxnSpPr>
        <p:spPr>
          <a:xfrm flipV="1">
            <a:off x="2016126" y="4674554"/>
            <a:ext cx="72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B2A41DE5-8D02-31E1-1906-A9D8A2F852B4}"/>
              </a:ext>
            </a:extLst>
          </p:cNvPr>
          <p:cNvGrpSpPr/>
          <p:nvPr/>
        </p:nvGrpSpPr>
        <p:grpSpPr>
          <a:xfrm rot="5400000">
            <a:off x="7946781" y="3529790"/>
            <a:ext cx="1057338" cy="1206183"/>
            <a:chOff x="1321878" y="578229"/>
            <a:chExt cx="1057338" cy="1206183"/>
          </a:xfrm>
        </p:grpSpPr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F9E29F28-B402-8BB4-0961-972F995F07DA}"/>
                </a:ext>
              </a:extLst>
            </p:cNvPr>
            <p:cNvGrpSpPr/>
            <p:nvPr/>
          </p:nvGrpSpPr>
          <p:grpSpPr>
            <a:xfrm>
              <a:off x="1321878" y="1606858"/>
              <a:ext cx="1057338" cy="177554"/>
              <a:chOff x="1321878" y="1606858"/>
              <a:chExt cx="1057338" cy="177554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545AF1E0-2860-41D6-0091-6F92E9F7497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55" name="Lige forbindelse 54">
                <a:extLst>
                  <a:ext uri="{FF2B5EF4-FFF2-40B4-BE49-F238E27FC236}">
                    <a16:creationId xmlns:a16="http://schemas.microsoft.com/office/drawing/2014/main" id="{A30DBDB9-B44B-4ADC-0B0D-A4A00EB752E5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ge forbindelse 55">
                <a:extLst>
                  <a:ext uri="{FF2B5EF4-FFF2-40B4-BE49-F238E27FC236}">
                    <a16:creationId xmlns:a16="http://schemas.microsoft.com/office/drawing/2014/main" id="{455C6196-C6AE-1E6B-41B1-A7C6F53B9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878" y="1702728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kstfelt 52">
              <a:extLst>
                <a:ext uri="{FF2B5EF4-FFF2-40B4-BE49-F238E27FC236}">
                  <a16:creationId xmlns:a16="http://schemas.microsoft.com/office/drawing/2014/main" id="{26FFA835-6D81-76D9-8E2B-8DC4B0F6E676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6.2k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69" name="Tekstfelt 68">
            <a:extLst>
              <a:ext uri="{FF2B5EF4-FFF2-40B4-BE49-F238E27FC236}">
                <a16:creationId xmlns:a16="http://schemas.microsoft.com/office/drawing/2014/main" id="{78CCBC9E-7D2B-463C-FBFF-85B8EC35EE7A}"/>
              </a:ext>
            </a:extLst>
          </p:cNvPr>
          <p:cNvSpPr txBox="1"/>
          <p:nvPr/>
        </p:nvSpPr>
        <p:spPr>
          <a:xfrm>
            <a:off x="1794743" y="385618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13A9F50A-2609-0736-CADA-F594F02B062C}"/>
              </a:ext>
            </a:extLst>
          </p:cNvPr>
          <p:cNvSpPr txBox="1"/>
          <p:nvPr/>
        </p:nvSpPr>
        <p:spPr>
          <a:xfrm>
            <a:off x="1778002" y="373725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0166D2B-912C-2AA6-9C93-82921E87C395}"/>
              </a:ext>
            </a:extLst>
          </p:cNvPr>
          <p:cNvSpPr txBox="1"/>
          <p:nvPr/>
        </p:nvSpPr>
        <p:spPr>
          <a:xfrm>
            <a:off x="1806099" y="438778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grpSp>
        <p:nvGrpSpPr>
          <p:cNvPr id="72" name="Gruppe 71">
            <a:extLst>
              <a:ext uri="{FF2B5EF4-FFF2-40B4-BE49-F238E27FC236}">
                <a16:creationId xmlns:a16="http://schemas.microsoft.com/office/drawing/2014/main" id="{FFA0FE6C-3625-4516-5B65-DCB6CEADA290}"/>
              </a:ext>
            </a:extLst>
          </p:cNvPr>
          <p:cNvGrpSpPr/>
          <p:nvPr/>
        </p:nvGrpSpPr>
        <p:grpSpPr>
          <a:xfrm rot="5400000">
            <a:off x="4910205" y="2464280"/>
            <a:ext cx="1096502" cy="1206183"/>
            <a:chOff x="1282714" y="578229"/>
            <a:chExt cx="1096502" cy="1206183"/>
          </a:xfrm>
        </p:grpSpPr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17F3BDC6-E6C6-82DB-2EC3-00C0BFAE3ABD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E09A3D3C-57C9-66A5-25A5-7A87C7DBC5A9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76" name="Lige forbindelse 75">
                <a:extLst>
                  <a:ext uri="{FF2B5EF4-FFF2-40B4-BE49-F238E27FC236}">
                    <a16:creationId xmlns:a16="http://schemas.microsoft.com/office/drawing/2014/main" id="{46929072-BE14-DD66-177B-E0BA165C27A0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Lige forbindelse 76">
                <a:extLst>
                  <a:ext uri="{FF2B5EF4-FFF2-40B4-BE49-F238E27FC236}">
                    <a16:creationId xmlns:a16="http://schemas.microsoft.com/office/drawing/2014/main" id="{8D773DFE-5BA7-18E9-E78E-644EB4FBD9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kstfelt 73">
              <a:extLst>
                <a:ext uri="{FF2B5EF4-FFF2-40B4-BE49-F238E27FC236}">
                  <a16:creationId xmlns:a16="http://schemas.microsoft.com/office/drawing/2014/main" id="{1CF5E4E5-A1C1-C1E7-2FFC-6F884AB89C6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Rb2 = 20k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E32751B-A3B6-11AB-6E9C-E5BA34BE2988}"/>
              </a:ext>
            </a:extLst>
          </p:cNvPr>
          <p:cNvCxnSpPr>
            <a:cxnSpLocks/>
          </p:cNvCxnSpPr>
          <p:nvPr/>
        </p:nvCxnSpPr>
        <p:spPr>
          <a:xfrm flipH="1">
            <a:off x="4940697" y="3565343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Lige forbindelse 96">
            <a:extLst>
              <a:ext uri="{FF2B5EF4-FFF2-40B4-BE49-F238E27FC236}">
                <a16:creationId xmlns:a16="http://schemas.microsoft.com/office/drawing/2014/main" id="{88BED690-FCEB-F396-913F-E0E0D5541FB9}"/>
              </a:ext>
            </a:extLst>
          </p:cNvPr>
          <p:cNvCxnSpPr>
            <a:cxnSpLocks/>
          </p:cNvCxnSpPr>
          <p:nvPr/>
        </p:nvCxnSpPr>
        <p:spPr>
          <a:xfrm>
            <a:off x="2020432" y="2515247"/>
            <a:ext cx="462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31F0331F-41E0-29C0-3549-9E48E8841BE1}"/>
              </a:ext>
            </a:extLst>
          </p:cNvPr>
          <p:cNvCxnSpPr>
            <a:cxnSpLocks/>
          </p:cNvCxnSpPr>
          <p:nvPr/>
        </p:nvCxnSpPr>
        <p:spPr>
          <a:xfrm>
            <a:off x="6667094" y="3597731"/>
            <a:ext cx="25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utediagram: Forbindelse 115">
            <a:extLst>
              <a:ext uri="{FF2B5EF4-FFF2-40B4-BE49-F238E27FC236}">
                <a16:creationId xmlns:a16="http://schemas.microsoft.com/office/drawing/2014/main" id="{712A7F0A-BF15-30FF-C349-A0A822504989}"/>
              </a:ext>
            </a:extLst>
          </p:cNvPr>
          <p:cNvSpPr/>
          <p:nvPr/>
        </p:nvSpPr>
        <p:spPr>
          <a:xfrm>
            <a:off x="9225951" y="3552731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7" name="Rutediagram: Forbindelse 116">
            <a:extLst>
              <a:ext uri="{FF2B5EF4-FFF2-40B4-BE49-F238E27FC236}">
                <a16:creationId xmlns:a16="http://schemas.microsoft.com/office/drawing/2014/main" id="{D2A78F95-8346-708B-B1BC-8E9C9F3CBF04}"/>
              </a:ext>
            </a:extLst>
          </p:cNvPr>
          <p:cNvSpPr/>
          <p:nvPr/>
        </p:nvSpPr>
        <p:spPr>
          <a:xfrm>
            <a:off x="9229887" y="4629554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9" name="Tekstfelt 118">
            <a:extLst>
              <a:ext uri="{FF2B5EF4-FFF2-40B4-BE49-F238E27FC236}">
                <a16:creationId xmlns:a16="http://schemas.microsoft.com/office/drawing/2014/main" id="{C7EE0F3B-771C-602D-FA54-62A6B2DABC40}"/>
              </a:ext>
            </a:extLst>
          </p:cNvPr>
          <p:cNvSpPr txBox="1"/>
          <p:nvPr/>
        </p:nvSpPr>
        <p:spPr>
          <a:xfrm>
            <a:off x="9168790" y="4396932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2C32981F-F2A1-27A4-89F9-26FE3AB5FB8B}"/>
              </a:ext>
            </a:extLst>
          </p:cNvPr>
          <p:cNvSpPr txBox="1"/>
          <p:nvPr/>
        </p:nvSpPr>
        <p:spPr>
          <a:xfrm>
            <a:off x="9148733" y="3614543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21" name="Tekstfelt 120">
            <a:extLst>
              <a:ext uri="{FF2B5EF4-FFF2-40B4-BE49-F238E27FC236}">
                <a16:creationId xmlns:a16="http://schemas.microsoft.com/office/drawing/2014/main" id="{7ABC160E-C06C-8B68-03D3-7F6A612FDCA5}"/>
              </a:ext>
            </a:extLst>
          </p:cNvPr>
          <p:cNvSpPr txBox="1"/>
          <p:nvPr/>
        </p:nvSpPr>
        <p:spPr>
          <a:xfrm>
            <a:off x="9099893" y="3992382"/>
            <a:ext cx="35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Vo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641F100E-68AF-3739-1EA8-E61CF98E4BB4}"/>
              </a:ext>
            </a:extLst>
          </p:cNvPr>
          <p:cNvSpPr txBox="1"/>
          <p:nvPr/>
        </p:nvSpPr>
        <p:spPr>
          <a:xfrm>
            <a:off x="6843044" y="1815060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IB*</a:t>
            </a:r>
            <a:r>
              <a:rPr lang="el-GR" sz="1200" dirty="0"/>
              <a:t>β</a:t>
            </a:r>
            <a:endParaRPr lang="da-DK" sz="1200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76FB39A2-A728-5B1C-82A0-D3EA1679C086}"/>
              </a:ext>
            </a:extLst>
          </p:cNvPr>
          <p:cNvGrpSpPr/>
          <p:nvPr/>
        </p:nvGrpSpPr>
        <p:grpSpPr>
          <a:xfrm rot="5400000">
            <a:off x="3794703" y="2467547"/>
            <a:ext cx="1096502" cy="1196658"/>
            <a:chOff x="1282714" y="587754"/>
            <a:chExt cx="1096502" cy="1196658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F334E3A3-5DB4-92A3-664E-F4406C64E350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6F845A8-9F5B-7E66-B4BD-1464978EB744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8" name="Lige forbindelse 7">
                <a:extLst>
                  <a:ext uri="{FF2B5EF4-FFF2-40B4-BE49-F238E27FC236}">
                    <a16:creationId xmlns:a16="http://schemas.microsoft.com/office/drawing/2014/main" id="{5EED5E4C-C7ED-1369-29D3-3F98EE26E756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Lige forbindelse 8">
                <a:extLst>
                  <a:ext uri="{FF2B5EF4-FFF2-40B4-BE49-F238E27FC236}">
                    <a16:creationId xmlns:a16="http://schemas.microsoft.com/office/drawing/2014/main" id="{88F7E037-F608-9FCB-5E03-B7A4DF2540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3DE5FA01-DE8E-0222-1494-1B1E9F890996}"/>
                </a:ext>
              </a:extLst>
            </p:cNvPr>
            <p:cNvSpPr txBox="1"/>
            <p:nvPr/>
          </p:nvSpPr>
          <p:spPr>
            <a:xfrm rot="16200000">
              <a:off x="1395999" y="95988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Rb1 = 56k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3019E3-51F9-B035-863D-77131418ACFD}"/>
              </a:ext>
            </a:extLst>
          </p:cNvPr>
          <p:cNvCxnSpPr>
            <a:cxnSpLocks/>
          </p:cNvCxnSpPr>
          <p:nvPr/>
        </p:nvCxnSpPr>
        <p:spPr>
          <a:xfrm flipH="1">
            <a:off x="3826304" y="3563841"/>
            <a:ext cx="7091" cy="110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B953097F-AA36-5363-6389-9F1C3C1EB6CC}"/>
              </a:ext>
            </a:extLst>
          </p:cNvPr>
          <p:cNvGrpSpPr/>
          <p:nvPr/>
        </p:nvGrpSpPr>
        <p:grpSpPr>
          <a:xfrm rot="5400000">
            <a:off x="2003387" y="2461273"/>
            <a:ext cx="1096502" cy="1206183"/>
            <a:chOff x="1282714" y="578229"/>
            <a:chExt cx="1096502" cy="1206183"/>
          </a:xfrm>
        </p:grpSpPr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740F3C25-1B5A-F0CB-0C6A-8E13BDC6E873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14E6E9A-02E1-D393-C5A1-2390CDCE68E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725508E6-A624-7EE0-367A-0F0B5FB72307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>
                <a:extLst>
                  <a:ext uri="{FF2B5EF4-FFF2-40B4-BE49-F238E27FC236}">
                    <a16:creationId xmlns:a16="http://schemas.microsoft.com/office/drawing/2014/main" id="{2BCD1E8D-9230-4CF2-2AC4-7531130319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DCDABFB7-04C6-FC58-8A5F-668166160F51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FB83444E-1AA5-BF1D-C715-780E304FF4BA}"/>
              </a:ext>
            </a:extLst>
          </p:cNvPr>
          <p:cNvGrpSpPr/>
          <p:nvPr/>
        </p:nvGrpSpPr>
        <p:grpSpPr>
          <a:xfrm rot="5400000">
            <a:off x="6618260" y="2433676"/>
            <a:ext cx="1096502" cy="1206183"/>
            <a:chOff x="1282714" y="578229"/>
            <a:chExt cx="1096502" cy="1206183"/>
          </a:xfrm>
        </p:grpSpPr>
        <p:grpSp>
          <p:nvGrpSpPr>
            <p:cNvPr id="36" name="Gruppe 35">
              <a:extLst>
                <a:ext uri="{FF2B5EF4-FFF2-40B4-BE49-F238E27FC236}">
                  <a16:creationId xmlns:a16="http://schemas.microsoft.com/office/drawing/2014/main" id="{C9246469-173E-36F5-2286-38978C05C734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E32F159B-DAC5-F2D7-EE75-E4D2CA9AB6A8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9" name="Lige forbindelse 38">
                <a:extLst>
                  <a:ext uri="{FF2B5EF4-FFF2-40B4-BE49-F238E27FC236}">
                    <a16:creationId xmlns:a16="http://schemas.microsoft.com/office/drawing/2014/main" id="{A5C3CB27-65F0-774B-6FDC-38FBC53AB3F9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ge forbindelse 39">
                <a:extLst>
                  <a:ext uri="{FF2B5EF4-FFF2-40B4-BE49-F238E27FC236}">
                    <a16:creationId xmlns:a16="http://schemas.microsoft.com/office/drawing/2014/main" id="{D9B5B85C-D6FF-E92F-7B48-EF89AB95AE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kstfelt 36">
              <a:extLst>
                <a:ext uri="{FF2B5EF4-FFF2-40B4-BE49-F238E27FC236}">
                  <a16:creationId xmlns:a16="http://schemas.microsoft.com/office/drawing/2014/main" id="{BE6DBC74-296B-7A1F-3803-EBFDA47E3839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r’e</a:t>
              </a:r>
              <a:r>
                <a:rPr lang="da-DK" sz="1200" dirty="0"/>
                <a:t> = 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41" name="Gruppe 40">
            <a:extLst>
              <a:ext uri="{FF2B5EF4-FFF2-40B4-BE49-F238E27FC236}">
                <a16:creationId xmlns:a16="http://schemas.microsoft.com/office/drawing/2014/main" id="{3A6876F2-94B2-62C8-AED5-30BFCEACB287}"/>
              </a:ext>
            </a:extLst>
          </p:cNvPr>
          <p:cNvGrpSpPr/>
          <p:nvPr/>
        </p:nvGrpSpPr>
        <p:grpSpPr>
          <a:xfrm rot="5400000">
            <a:off x="6627029" y="3527724"/>
            <a:ext cx="1096502" cy="1206183"/>
            <a:chOff x="1282714" y="578229"/>
            <a:chExt cx="1096502" cy="1206183"/>
          </a:xfrm>
        </p:grpSpPr>
        <p:grpSp>
          <p:nvGrpSpPr>
            <p:cNvPr id="42" name="Gruppe 41">
              <a:extLst>
                <a:ext uri="{FF2B5EF4-FFF2-40B4-BE49-F238E27FC236}">
                  <a16:creationId xmlns:a16="http://schemas.microsoft.com/office/drawing/2014/main" id="{0EBD0400-89B8-9DDC-5686-EB32FD3F21AB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8584557-F4E4-7329-FF41-2A7F027EAB92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45" name="Lige forbindelse 44">
                <a:extLst>
                  <a:ext uri="{FF2B5EF4-FFF2-40B4-BE49-F238E27FC236}">
                    <a16:creationId xmlns:a16="http://schemas.microsoft.com/office/drawing/2014/main" id="{7D1D556B-2FE7-FE77-5228-53BFF87ACF08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Lige forbindelse 45">
                <a:extLst>
                  <a:ext uri="{FF2B5EF4-FFF2-40B4-BE49-F238E27FC236}">
                    <a16:creationId xmlns:a16="http://schemas.microsoft.com/office/drawing/2014/main" id="{BF7E5ECF-07AC-DB1D-DFE3-0F62C2AA62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kstfelt 42">
              <a:extLst>
                <a:ext uri="{FF2B5EF4-FFF2-40B4-BE49-F238E27FC236}">
                  <a16:creationId xmlns:a16="http://schemas.microsoft.com/office/drawing/2014/main" id="{D720F85E-414D-7180-077A-913E47ACB114}"/>
                </a:ext>
              </a:extLst>
            </p:cNvPr>
            <p:cNvSpPr txBox="1"/>
            <p:nvPr/>
          </p:nvSpPr>
          <p:spPr>
            <a:xfrm rot="16200000">
              <a:off x="1395999" y="950356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Re = 2k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sp>
        <p:nvSpPr>
          <p:cNvPr id="47" name="Tekstfelt 46">
            <a:extLst>
              <a:ext uri="{FF2B5EF4-FFF2-40B4-BE49-F238E27FC236}">
                <a16:creationId xmlns:a16="http://schemas.microsoft.com/office/drawing/2014/main" id="{F5D79EF6-B55F-D58A-92FB-3B808A634C3E}"/>
              </a:ext>
            </a:extLst>
          </p:cNvPr>
          <p:cNvSpPr txBox="1"/>
          <p:nvPr/>
        </p:nvSpPr>
        <p:spPr>
          <a:xfrm>
            <a:off x="6645105" y="1273195"/>
            <a:ext cx="528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GND</a:t>
            </a:r>
          </a:p>
        </p:txBody>
      </p:sp>
      <p:sp>
        <p:nvSpPr>
          <p:cNvPr id="50" name="Rutediagram: Forbindelse 49">
            <a:extLst>
              <a:ext uri="{FF2B5EF4-FFF2-40B4-BE49-F238E27FC236}">
                <a16:creationId xmlns:a16="http://schemas.microsoft.com/office/drawing/2014/main" id="{00EA734F-3B21-DF6F-F0F7-ECADCBB27E09}"/>
              </a:ext>
            </a:extLst>
          </p:cNvPr>
          <p:cNvSpPr/>
          <p:nvPr/>
        </p:nvSpPr>
        <p:spPr>
          <a:xfrm>
            <a:off x="6600105" y="1370007"/>
            <a:ext cx="90000" cy="900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CEFD2A1C-F1D5-FF67-D07C-1231BE3C8B9E}"/>
              </a:ext>
            </a:extLst>
          </p:cNvPr>
          <p:cNvSpPr txBox="1"/>
          <p:nvPr/>
        </p:nvSpPr>
        <p:spPr>
          <a:xfrm>
            <a:off x="6409448" y="1511066"/>
            <a:ext cx="28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</a:t>
            </a:r>
          </a:p>
        </p:txBody>
      </p:sp>
      <p:sp>
        <p:nvSpPr>
          <p:cNvPr id="58" name="Tekstfelt 57">
            <a:extLst>
              <a:ext uri="{FF2B5EF4-FFF2-40B4-BE49-F238E27FC236}">
                <a16:creationId xmlns:a16="http://schemas.microsoft.com/office/drawing/2014/main" id="{DE004FE3-CF88-2B14-3892-0C8BA349C344}"/>
              </a:ext>
            </a:extLst>
          </p:cNvPr>
          <p:cNvSpPr txBox="1"/>
          <p:nvPr/>
        </p:nvSpPr>
        <p:spPr>
          <a:xfrm>
            <a:off x="6441639" y="2281116"/>
            <a:ext cx="28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B</a:t>
            </a:r>
          </a:p>
        </p:txBody>
      </p:sp>
      <p:sp>
        <p:nvSpPr>
          <p:cNvPr id="59" name="Tekstfelt 58">
            <a:extLst>
              <a:ext uri="{FF2B5EF4-FFF2-40B4-BE49-F238E27FC236}">
                <a16:creationId xmlns:a16="http://schemas.microsoft.com/office/drawing/2014/main" id="{4B5F2D1A-1928-4B7A-33E7-D21B58C3ECF6}"/>
              </a:ext>
            </a:extLst>
          </p:cNvPr>
          <p:cNvSpPr txBox="1"/>
          <p:nvPr/>
        </p:nvSpPr>
        <p:spPr>
          <a:xfrm>
            <a:off x="6431860" y="3456401"/>
            <a:ext cx="28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7925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317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Office-tema</vt:lpstr>
      <vt:lpstr>PowerPoint-præsentation</vt:lpstr>
      <vt:lpstr>PowerPoint-præsentation</vt:lpstr>
      <vt:lpstr>Small signal model Common Emitter (CE)</vt:lpstr>
      <vt:lpstr>Small signal model Common Emitter (CE)</vt:lpstr>
      <vt:lpstr>Small signal model with cap from RE to GND Common Emitter (CE)</vt:lpstr>
      <vt:lpstr>Small signal model Common Base (CB)</vt:lpstr>
      <vt:lpstr>Small signal model Common Collector (CC)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Mikkel Norre Nielsen</dc:creator>
  <cp:lastModifiedBy>Mikkel Norre Nielsen</cp:lastModifiedBy>
  <cp:revision>19</cp:revision>
  <dcterms:created xsi:type="dcterms:W3CDTF">2024-05-24T06:04:41Z</dcterms:created>
  <dcterms:modified xsi:type="dcterms:W3CDTF">2024-06-06T14:35:04Z</dcterms:modified>
</cp:coreProperties>
</file>