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80CEEF-1D37-4363-5D34-0F6C683A8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6494BED-36A3-8DA2-EF8B-D62767798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F6691A2-8102-2360-DDB8-5F6A8E91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FB96-49DC-4D71-8440-754DB8D799C7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895BBC1-B7F7-3026-8F80-64B426B9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929532A-C7E4-4A12-992E-414D0306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A2A7-388A-495E-A1A2-05E35B11F4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522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1E29F-5181-EA3F-2C93-D27A15FA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DA3642A-BA0C-BDEA-CD4A-C805BE2B1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B42C9A-58D2-B7D0-62E6-9D4BE010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FB96-49DC-4D71-8440-754DB8D799C7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BE84F21-5A8A-24B5-8BFE-8E8997EE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E7098CC-7FC8-8317-BD30-5ECD8A33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A2A7-388A-495E-A1A2-05E35B11F4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890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8785328-2CAE-9528-5236-44C7C0106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FDA930C-3C26-5E23-AC58-B4EBD4D88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1CA05EE-FAE1-4933-FF1B-69EEB581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FB96-49DC-4D71-8440-754DB8D799C7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F62AC7-7CB4-0436-9337-43566B53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739BD33-5CEB-F86D-4F6B-B10ACDD4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A2A7-388A-495E-A1A2-05E35B11F4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360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12CEF-366F-217B-BBEA-4A757BB3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7347C27-DEC6-5772-D2EF-5A2E3EAF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9234345-C080-9F93-C7C8-A3A57400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FB96-49DC-4D71-8440-754DB8D799C7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AA15217-F8D4-DC3E-95B6-2FD009AC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B5C5301-CB87-ADFB-D258-9D3BE526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A2A7-388A-495E-A1A2-05E35B11F4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253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0AA9B-F6BC-4768-5BDD-CE396728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C29A4FF-192A-D74E-9FE3-10B32070F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B3686B4-F87E-A7E8-FD73-AB9E8563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FB96-49DC-4D71-8440-754DB8D799C7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E6E5344-FCBC-4AE9-7616-390ED6A0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6C9EC0-093A-5E34-422C-7F4D4F4E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A2A7-388A-495E-A1A2-05E35B11F4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280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55ABF-33DC-2BB4-9297-EAD388C4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9F190FF-B741-E8CA-6369-09EAB627C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5DA1878-06F3-AEF7-0512-C63FEC58F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93CFB9B-5755-6F88-13C6-0D192A43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FB96-49DC-4D71-8440-754DB8D799C7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D9A0F9E-F00C-D957-B4D5-0EC8BA47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213559C-DBFA-7335-5215-0DB3E777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A2A7-388A-495E-A1A2-05E35B11F4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046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251C5-D35F-FDA6-F4E3-D292818E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CE66B1B-637E-4B28-606E-9AA206AB8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CFA761F-0430-B9F7-9C27-0761071B7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29F0146-D730-A8FE-854D-81BEF0504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1937F28-A704-95AD-24BE-8ED293023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0717918-9B31-8D80-D5D9-A1DC4935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FB96-49DC-4D71-8440-754DB8D799C7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25F110C-00C2-E1F0-BFCC-2701722D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2F26C1F-1307-F784-37C5-82766412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A2A7-388A-495E-A1A2-05E35B11F4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566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9DC97-6CC7-8721-C840-CA75E6D4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EC7FB0F-715F-4BFD-3F41-A724E1C7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FB96-49DC-4D71-8440-754DB8D799C7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C27EED6-A631-9C99-1814-867365BB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71CEB10-5FEF-6676-0E0C-0623C8E0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A2A7-388A-495E-A1A2-05E35B11F4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369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64C49C1-149C-E731-7D1A-2AAC75B4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FB96-49DC-4D71-8440-754DB8D799C7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D373B03-17D7-1188-259C-71CBDE50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5D9ED5C-3628-E1E0-709A-DB734E5A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A2A7-388A-495E-A1A2-05E35B11F4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886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15CF0-852A-105A-A774-DBE5C9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5291F7-D10E-0300-59BE-7E405893E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DB4AA77-7D37-7AB7-E792-607A0B81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3B2ADBE-97FF-7F3E-4FEC-31F27F40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FB96-49DC-4D71-8440-754DB8D799C7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C05EC2C-C57A-8CA9-B2B4-95111FE3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FF7E3C2-A454-B31A-1BB4-8B40F291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A2A7-388A-495E-A1A2-05E35B11F4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318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777AE-2234-D28F-654D-AB117B9C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AC77546-A7FC-90A7-B22A-13828F44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7CC4E18-90AB-9838-87EE-7331AE867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7554B2A-F41E-4577-272C-01239919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FB96-49DC-4D71-8440-754DB8D799C7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99C69DF-D02D-E440-D426-35AF11C3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D53F72D-65B6-E3CD-E79C-2A6608E5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A2A7-388A-495E-A1A2-05E35B11F4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760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E0322A1-12BE-AFFE-FDFC-B422EFFF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7D64ED4-7D2B-E58E-52ED-D45BAC39C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2E3524F-146E-8438-E719-798AAAF02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5BFB96-49DC-4D71-8440-754DB8D799C7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47CDCD-7723-2E68-0EF0-BA9EA050F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4FC5AB5-970F-28A9-3FD5-7380562CE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82A2A7-388A-495E-A1A2-05E35B11F4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19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F15A708-98C5-9C82-C25F-AD9BB2CD7FB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3722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1800" dirty="0"/>
              <a:t>Blocks</a:t>
            </a:r>
          </a:p>
        </p:txBody>
      </p:sp>
      <p:grpSp>
        <p:nvGrpSpPr>
          <p:cNvPr id="5" name="Gruppe 4">
            <a:extLst>
              <a:ext uri="{FF2B5EF4-FFF2-40B4-BE49-F238E27FC236}">
                <a16:creationId xmlns:a16="http://schemas.microsoft.com/office/drawing/2014/main" id="{14920443-47C3-A440-773B-8347A6084793}"/>
              </a:ext>
            </a:extLst>
          </p:cNvPr>
          <p:cNvGrpSpPr/>
          <p:nvPr/>
        </p:nvGrpSpPr>
        <p:grpSpPr>
          <a:xfrm>
            <a:off x="4585562" y="1520012"/>
            <a:ext cx="1146299" cy="502487"/>
            <a:chOff x="1282714" y="1281925"/>
            <a:chExt cx="1146299" cy="502487"/>
          </a:xfrm>
        </p:grpSpPr>
        <p:grpSp>
          <p:nvGrpSpPr>
            <p:cNvPr id="6" name="Gruppe 5">
              <a:extLst>
                <a:ext uri="{FF2B5EF4-FFF2-40B4-BE49-F238E27FC236}">
                  <a16:creationId xmlns:a16="http://schemas.microsoft.com/office/drawing/2014/main" id="{070C2825-AD86-4B9B-F3C5-7005B4E29828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8" name="Rektangel 7">
                <a:extLst>
                  <a:ext uri="{FF2B5EF4-FFF2-40B4-BE49-F238E27FC236}">
                    <a16:creationId xmlns:a16="http://schemas.microsoft.com/office/drawing/2014/main" id="{D8082869-0E3F-9BC2-CAEE-5004941C9C10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9" name="Lige forbindelse 8">
                <a:extLst>
                  <a:ext uri="{FF2B5EF4-FFF2-40B4-BE49-F238E27FC236}">
                    <a16:creationId xmlns:a16="http://schemas.microsoft.com/office/drawing/2014/main" id="{FF5F067B-00CC-C5FF-41C3-894E05DE755A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Lige forbindelse 9">
                <a:extLst>
                  <a:ext uri="{FF2B5EF4-FFF2-40B4-BE49-F238E27FC236}">
                    <a16:creationId xmlns:a16="http://schemas.microsoft.com/office/drawing/2014/main" id="{01F2BE4A-056E-BFB5-05FC-3318E3517F9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kstfelt 6">
              <a:extLst>
                <a:ext uri="{FF2B5EF4-FFF2-40B4-BE49-F238E27FC236}">
                  <a16:creationId xmlns:a16="http://schemas.microsoft.com/office/drawing/2014/main" id="{28DF1985-FE69-FA10-41D5-FA3AA31E5315}"/>
                </a:ext>
              </a:extLst>
            </p:cNvPr>
            <p:cNvSpPr txBox="1"/>
            <p:nvPr/>
          </p:nvSpPr>
          <p:spPr>
            <a:xfrm>
              <a:off x="1407759" y="1281925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Rs</a:t>
              </a:r>
              <a:r>
                <a:rPr lang="da-DK" sz="1200" dirty="0"/>
                <a:t>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241ACB94-33A2-6ED4-57CF-722696C022EC}"/>
              </a:ext>
            </a:extLst>
          </p:cNvPr>
          <p:cNvGrpSpPr/>
          <p:nvPr/>
        </p:nvGrpSpPr>
        <p:grpSpPr>
          <a:xfrm rot="5400000">
            <a:off x="5032310" y="2133635"/>
            <a:ext cx="1096502" cy="1198808"/>
            <a:chOff x="1282714" y="585604"/>
            <a:chExt cx="1096502" cy="1198808"/>
          </a:xfrm>
        </p:grpSpPr>
        <p:grpSp>
          <p:nvGrpSpPr>
            <p:cNvPr id="15" name="Gruppe 14">
              <a:extLst>
                <a:ext uri="{FF2B5EF4-FFF2-40B4-BE49-F238E27FC236}">
                  <a16:creationId xmlns:a16="http://schemas.microsoft.com/office/drawing/2014/main" id="{F2872C37-E0D1-3F2B-1910-F050D089E7B2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17" name="Rektangel 16">
                <a:extLst>
                  <a:ext uri="{FF2B5EF4-FFF2-40B4-BE49-F238E27FC236}">
                    <a16:creationId xmlns:a16="http://schemas.microsoft.com/office/drawing/2014/main" id="{87816694-0B8F-598C-7B1F-02D29AA8620D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18" name="Lige forbindelse 17">
                <a:extLst>
                  <a:ext uri="{FF2B5EF4-FFF2-40B4-BE49-F238E27FC236}">
                    <a16:creationId xmlns:a16="http://schemas.microsoft.com/office/drawing/2014/main" id="{696F1CB8-FE39-76DB-9137-39D45D1201DC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Lige forbindelse 18">
                <a:extLst>
                  <a:ext uri="{FF2B5EF4-FFF2-40B4-BE49-F238E27FC236}">
                    <a16:creationId xmlns:a16="http://schemas.microsoft.com/office/drawing/2014/main" id="{2701895D-EA1A-114C-18AF-5C198D98182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DC45E054-8DF8-1714-7FF6-66EDE1AFDA39}"/>
                </a:ext>
              </a:extLst>
            </p:cNvPr>
            <p:cNvSpPr txBox="1"/>
            <p:nvPr/>
          </p:nvSpPr>
          <p:spPr>
            <a:xfrm rot="16200000">
              <a:off x="1372823" y="957731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122" name="Gruppe 121">
            <a:extLst>
              <a:ext uri="{FF2B5EF4-FFF2-40B4-BE49-F238E27FC236}">
                <a16:creationId xmlns:a16="http://schemas.microsoft.com/office/drawing/2014/main" id="{0E8E7755-109A-D60C-E301-A08C41623164}"/>
              </a:ext>
            </a:extLst>
          </p:cNvPr>
          <p:cNvGrpSpPr/>
          <p:nvPr/>
        </p:nvGrpSpPr>
        <p:grpSpPr>
          <a:xfrm>
            <a:off x="1058299" y="2041106"/>
            <a:ext cx="698983" cy="295795"/>
            <a:chOff x="4759725" y="3206175"/>
            <a:chExt cx="698983" cy="295795"/>
          </a:xfrm>
        </p:grpSpPr>
        <p:grpSp>
          <p:nvGrpSpPr>
            <p:cNvPr id="41" name="Gruppe 40">
              <a:extLst>
                <a:ext uri="{FF2B5EF4-FFF2-40B4-BE49-F238E27FC236}">
                  <a16:creationId xmlns:a16="http://schemas.microsoft.com/office/drawing/2014/main" id="{3569F9CC-EA20-2FA8-55A9-932979660A36}"/>
                </a:ext>
              </a:extLst>
            </p:cNvPr>
            <p:cNvGrpSpPr/>
            <p:nvPr/>
          </p:nvGrpSpPr>
          <p:grpSpPr>
            <a:xfrm>
              <a:off x="5278231" y="3209077"/>
              <a:ext cx="180477" cy="292893"/>
              <a:chOff x="5318760" y="2233613"/>
              <a:chExt cx="180477" cy="292893"/>
            </a:xfrm>
          </p:grpSpPr>
          <p:cxnSp>
            <p:nvCxnSpPr>
              <p:cNvPr id="42" name="Lige forbindelse 41">
                <a:extLst>
                  <a:ext uri="{FF2B5EF4-FFF2-40B4-BE49-F238E27FC236}">
                    <a16:creationId xmlns:a16="http://schemas.microsoft.com/office/drawing/2014/main" id="{5D2E77B3-D172-BB57-BCD3-7A968F17A694}"/>
                  </a:ext>
                </a:extLst>
              </p:cNvPr>
              <p:cNvCxnSpPr/>
              <p:nvPr/>
            </p:nvCxnSpPr>
            <p:spPr>
              <a:xfrm>
                <a:off x="5318760" y="2405300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Lige forbindelse 42">
                <a:extLst>
                  <a:ext uri="{FF2B5EF4-FFF2-40B4-BE49-F238E27FC236}">
                    <a16:creationId xmlns:a16="http://schemas.microsoft.com/office/drawing/2014/main" id="{EF656C69-F4EA-2A8C-1AFC-D741317EBF1E}"/>
                  </a:ext>
                </a:extLst>
              </p:cNvPr>
              <p:cNvCxnSpPr/>
              <p:nvPr/>
            </p:nvCxnSpPr>
            <p:spPr>
              <a:xfrm>
                <a:off x="5319237" y="2359580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Lige forbindelse 43">
                <a:extLst>
                  <a:ext uri="{FF2B5EF4-FFF2-40B4-BE49-F238E27FC236}">
                    <a16:creationId xmlns:a16="http://schemas.microsoft.com/office/drawing/2014/main" id="{F1260BE6-8A08-8EED-10C3-D9A32E55412B}"/>
                  </a:ext>
                </a:extLst>
              </p:cNvPr>
              <p:cNvCxnSpPr/>
              <p:nvPr/>
            </p:nvCxnSpPr>
            <p:spPr>
              <a:xfrm>
                <a:off x="5407817" y="2233613"/>
                <a:ext cx="0" cy="11906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Lige forbindelse 44">
                <a:extLst>
                  <a:ext uri="{FF2B5EF4-FFF2-40B4-BE49-F238E27FC236}">
                    <a16:creationId xmlns:a16="http://schemas.microsoft.com/office/drawing/2014/main" id="{BD2773C9-E7ED-B85A-D9A0-FDAE4887542C}"/>
                  </a:ext>
                </a:extLst>
              </p:cNvPr>
              <p:cNvCxnSpPr/>
              <p:nvPr/>
            </p:nvCxnSpPr>
            <p:spPr>
              <a:xfrm>
                <a:off x="5407815" y="2407444"/>
                <a:ext cx="0" cy="11906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kstfelt 47">
              <a:extLst>
                <a:ext uri="{FF2B5EF4-FFF2-40B4-BE49-F238E27FC236}">
                  <a16:creationId xmlns:a16="http://schemas.microsoft.com/office/drawing/2014/main" id="{F9EEC340-2348-FC68-B78B-5BC5CDE6DF7D}"/>
                </a:ext>
              </a:extLst>
            </p:cNvPr>
            <p:cNvSpPr txBox="1"/>
            <p:nvPr/>
          </p:nvSpPr>
          <p:spPr>
            <a:xfrm>
              <a:off x="4759725" y="3206175"/>
              <a:ext cx="515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CGS</a:t>
              </a:r>
            </a:p>
          </p:txBody>
        </p:sp>
      </p:grpSp>
      <p:grpSp>
        <p:nvGrpSpPr>
          <p:cNvPr id="124" name="Gruppe 123">
            <a:extLst>
              <a:ext uri="{FF2B5EF4-FFF2-40B4-BE49-F238E27FC236}">
                <a16:creationId xmlns:a16="http://schemas.microsoft.com/office/drawing/2014/main" id="{4A3D0F8F-EDC2-E944-D080-387095BF2793}"/>
              </a:ext>
            </a:extLst>
          </p:cNvPr>
          <p:cNvGrpSpPr/>
          <p:nvPr/>
        </p:nvGrpSpPr>
        <p:grpSpPr>
          <a:xfrm>
            <a:off x="252283" y="1587007"/>
            <a:ext cx="746229" cy="1499788"/>
            <a:chOff x="7291739" y="2286299"/>
            <a:chExt cx="746229" cy="1499788"/>
          </a:xfrm>
        </p:grpSpPr>
        <p:grpSp>
          <p:nvGrpSpPr>
            <p:cNvPr id="123" name="Gruppe 122">
              <a:extLst>
                <a:ext uri="{FF2B5EF4-FFF2-40B4-BE49-F238E27FC236}">
                  <a16:creationId xmlns:a16="http://schemas.microsoft.com/office/drawing/2014/main" id="{4A0310F8-D3CE-F81B-4355-84FDBFB8E9B2}"/>
                </a:ext>
              </a:extLst>
            </p:cNvPr>
            <p:cNvGrpSpPr/>
            <p:nvPr/>
          </p:nvGrpSpPr>
          <p:grpSpPr>
            <a:xfrm>
              <a:off x="7291739" y="2849345"/>
              <a:ext cx="746229" cy="936742"/>
              <a:chOff x="7291739" y="2849345"/>
              <a:chExt cx="746229" cy="936742"/>
            </a:xfrm>
          </p:grpSpPr>
          <p:grpSp>
            <p:nvGrpSpPr>
              <p:cNvPr id="69" name="Gruppe 68">
                <a:extLst>
                  <a:ext uri="{FF2B5EF4-FFF2-40B4-BE49-F238E27FC236}">
                    <a16:creationId xmlns:a16="http://schemas.microsoft.com/office/drawing/2014/main" id="{FFB423B7-5799-4F76-585D-0CCFA44B7F7D}"/>
                  </a:ext>
                </a:extLst>
              </p:cNvPr>
              <p:cNvGrpSpPr/>
              <p:nvPr/>
            </p:nvGrpSpPr>
            <p:grpSpPr>
              <a:xfrm>
                <a:off x="7291739" y="3103270"/>
                <a:ext cx="746229" cy="499043"/>
                <a:chOff x="789479" y="2256503"/>
                <a:chExt cx="746229" cy="499043"/>
              </a:xfrm>
            </p:grpSpPr>
            <p:sp>
              <p:nvSpPr>
                <p:cNvPr id="70" name="Rutediagram: Forbindelse 69">
                  <a:extLst>
                    <a:ext uri="{FF2B5EF4-FFF2-40B4-BE49-F238E27FC236}">
                      <a16:creationId xmlns:a16="http://schemas.microsoft.com/office/drawing/2014/main" id="{B3CD7DBF-EFEC-14CF-8908-2A7174A26BD4}"/>
                    </a:ext>
                  </a:extLst>
                </p:cNvPr>
                <p:cNvSpPr/>
                <p:nvPr/>
              </p:nvSpPr>
              <p:spPr>
                <a:xfrm>
                  <a:off x="1108047" y="2256503"/>
                  <a:ext cx="427661" cy="428273"/>
                </a:xfrm>
                <a:prstGeom prst="flowChartConnector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1" name="Tekstfelt 70">
                  <a:extLst>
                    <a:ext uri="{FF2B5EF4-FFF2-40B4-BE49-F238E27FC236}">
                      <a16:creationId xmlns:a16="http://schemas.microsoft.com/office/drawing/2014/main" id="{80516D8C-86D1-1C19-331F-AC8616AFBC94}"/>
                    </a:ext>
                  </a:extLst>
                </p:cNvPr>
                <p:cNvSpPr txBox="1"/>
                <p:nvPr/>
              </p:nvSpPr>
              <p:spPr>
                <a:xfrm>
                  <a:off x="789479" y="2293881"/>
                  <a:ext cx="4498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a-DK" sz="1200" dirty="0" err="1"/>
                    <a:t>Vs</a:t>
                  </a:r>
                  <a:br>
                    <a:rPr lang="da-DK" sz="1200" dirty="0"/>
                  </a:br>
                  <a:endParaRPr lang="da-DK" sz="1200" dirty="0"/>
                </a:p>
              </p:txBody>
            </p:sp>
          </p:grpSp>
          <p:cxnSp>
            <p:nvCxnSpPr>
              <p:cNvPr id="72" name="Lige forbindelse 71">
                <a:extLst>
                  <a:ext uri="{FF2B5EF4-FFF2-40B4-BE49-F238E27FC236}">
                    <a16:creationId xmlns:a16="http://schemas.microsoft.com/office/drawing/2014/main" id="{F47DCE07-9E9F-9BF2-D7AC-184A4EE0B7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4137" y="3534087"/>
                <a:ext cx="0" cy="25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kstfelt 72">
                <a:extLst>
                  <a:ext uri="{FF2B5EF4-FFF2-40B4-BE49-F238E27FC236}">
                    <a16:creationId xmlns:a16="http://schemas.microsoft.com/office/drawing/2014/main" id="{13FD49CE-3D37-CF0A-E0AE-1636E4DFB48D}"/>
                  </a:ext>
                </a:extLst>
              </p:cNvPr>
              <p:cNvSpPr txBox="1"/>
              <p:nvPr/>
            </p:nvSpPr>
            <p:spPr>
              <a:xfrm>
                <a:off x="7606539" y="2968279"/>
                <a:ext cx="4003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4000" dirty="0"/>
                  <a:t>~</a:t>
                </a:r>
              </a:p>
            </p:txBody>
          </p:sp>
          <p:sp>
            <p:nvSpPr>
              <p:cNvPr id="74" name="Tekstfelt 73">
                <a:extLst>
                  <a:ext uri="{FF2B5EF4-FFF2-40B4-BE49-F238E27FC236}">
                    <a16:creationId xmlns:a16="http://schemas.microsoft.com/office/drawing/2014/main" id="{669B926A-0794-1559-C155-03D7FE2B7B26}"/>
                  </a:ext>
                </a:extLst>
              </p:cNvPr>
              <p:cNvSpPr txBox="1"/>
              <p:nvPr/>
            </p:nvSpPr>
            <p:spPr>
              <a:xfrm>
                <a:off x="7589798" y="2849345"/>
                <a:ext cx="258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1200" dirty="0"/>
                  <a:t>+</a:t>
                </a:r>
              </a:p>
            </p:txBody>
          </p:sp>
          <p:sp>
            <p:nvSpPr>
              <p:cNvPr id="75" name="Tekstfelt 74">
                <a:extLst>
                  <a:ext uri="{FF2B5EF4-FFF2-40B4-BE49-F238E27FC236}">
                    <a16:creationId xmlns:a16="http://schemas.microsoft.com/office/drawing/2014/main" id="{15D4394A-E72D-AB85-B1B5-3B716013620A}"/>
                  </a:ext>
                </a:extLst>
              </p:cNvPr>
              <p:cNvSpPr txBox="1"/>
              <p:nvPr/>
            </p:nvSpPr>
            <p:spPr>
              <a:xfrm>
                <a:off x="7617895" y="3499874"/>
                <a:ext cx="2473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1200" dirty="0"/>
                  <a:t>-</a:t>
                </a:r>
              </a:p>
            </p:txBody>
          </p:sp>
        </p:grpSp>
        <p:cxnSp>
          <p:nvCxnSpPr>
            <p:cNvPr id="76" name="Lige forbindelse 75">
              <a:extLst>
                <a:ext uri="{FF2B5EF4-FFF2-40B4-BE49-F238E27FC236}">
                  <a16:creationId xmlns:a16="http://schemas.microsoft.com/office/drawing/2014/main" id="{CBA8E0C6-7E3E-951F-08B9-12DD31BDA0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4131" y="2286299"/>
              <a:ext cx="0" cy="8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uppe 124">
            <a:extLst>
              <a:ext uri="{FF2B5EF4-FFF2-40B4-BE49-F238E27FC236}">
                <a16:creationId xmlns:a16="http://schemas.microsoft.com/office/drawing/2014/main" id="{948947C9-40E8-EA02-003D-81283DFEF426}"/>
              </a:ext>
            </a:extLst>
          </p:cNvPr>
          <p:cNvGrpSpPr/>
          <p:nvPr/>
        </p:nvGrpSpPr>
        <p:grpSpPr>
          <a:xfrm>
            <a:off x="2181542" y="1412630"/>
            <a:ext cx="1180221" cy="1056368"/>
            <a:chOff x="9150410" y="2269891"/>
            <a:chExt cx="1180221" cy="1056368"/>
          </a:xfrm>
        </p:grpSpPr>
        <p:grpSp>
          <p:nvGrpSpPr>
            <p:cNvPr id="104" name="Gruppe 103">
              <a:extLst>
                <a:ext uri="{FF2B5EF4-FFF2-40B4-BE49-F238E27FC236}">
                  <a16:creationId xmlns:a16="http://schemas.microsoft.com/office/drawing/2014/main" id="{AD9D6D74-83D3-9B9D-0F25-5B5CB394EFDF}"/>
                </a:ext>
              </a:extLst>
            </p:cNvPr>
            <p:cNvGrpSpPr/>
            <p:nvPr/>
          </p:nvGrpSpPr>
          <p:grpSpPr>
            <a:xfrm>
              <a:off x="9150410" y="2269891"/>
              <a:ext cx="360000" cy="1056368"/>
              <a:chOff x="3996808" y="1427106"/>
              <a:chExt cx="360000" cy="1056368"/>
            </a:xfrm>
          </p:grpSpPr>
          <p:sp>
            <p:nvSpPr>
              <p:cNvPr id="105" name="Rektangel 104">
                <a:extLst>
                  <a:ext uri="{FF2B5EF4-FFF2-40B4-BE49-F238E27FC236}">
                    <a16:creationId xmlns:a16="http://schemas.microsoft.com/office/drawing/2014/main" id="{2FAADD7B-FBF1-5467-0409-AAFE89A5F067}"/>
                  </a:ext>
                </a:extLst>
              </p:cNvPr>
              <p:cNvSpPr/>
              <p:nvPr/>
            </p:nvSpPr>
            <p:spPr>
              <a:xfrm rot="2700000">
                <a:off x="3996808" y="1771114"/>
                <a:ext cx="36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106" name="Lige pilforbindelse 105">
                <a:extLst>
                  <a:ext uri="{FF2B5EF4-FFF2-40B4-BE49-F238E27FC236}">
                    <a16:creationId xmlns:a16="http://schemas.microsoft.com/office/drawing/2014/main" id="{624FF437-78C3-0EBC-543F-6EAC4EEB0384}"/>
                  </a:ext>
                </a:extLst>
              </p:cNvPr>
              <p:cNvCxnSpPr/>
              <p:nvPr/>
            </p:nvCxnSpPr>
            <p:spPr>
              <a:xfrm>
                <a:off x="4176808" y="1784412"/>
                <a:ext cx="0" cy="326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Lige forbindelse 106">
                <a:extLst>
                  <a:ext uri="{FF2B5EF4-FFF2-40B4-BE49-F238E27FC236}">
                    <a16:creationId xmlns:a16="http://schemas.microsoft.com/office/drawing/2014/main" id="{4A63D272-E7C4-6A2D-CB56-215AEDFD8E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806" y="1427106"/>
                <a:ext cx="2" cy="272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Lige forbindelse 107">
                <a:extLst>
                  <a:ext uri="{FF2B5EF4-FFF2-40B4-BE49-F238E27FC236}">
                    <a16:creationId xmlns:a16="http://schemas.microsoft.com/office/drawing/2014/main" id="{24B5E3CD-AA65-69E7-9910-587ADE728D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807" y="2205673"/>
                <a:ext cx="0" cy="2778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Tekstfelt 108">
              <a:extLst>
                <a:ext uri="{FF2B5EF4-FFF2-40B4-BE49-F238E27FC236}">
                  <a16:creationId xmlns:a16="http://schemas.microsoft.com/office/drawing/2014/main" id="{3CEF8C42-0D44-68FD-19F1-21BD802CF845}"/>
                </a:ext>
              </a:extLst>
            </p:cNvPr>
            <p:cNvSpPr txBox="1"/>
            <p:nvPr/>
          </p:nvSpPr>
          <p:spPr>
            <a:xfrm>
              <a:off x="9528228" y="2634697"/>
              <a:ext cx="802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gm*VGS</a:t>
              </a:r>
            </a:p>
          </p:txBody>
        </p:sp>
      </p:grpSp>
      <p:grpSp>
        <p:nvGrpSpPr>
          <p:cNvPr id="114" name="Gruppe 113">
            <a:extLst>
              <a:ext uri="{FF2B5EF4-FFF2-40B4-BE49-F238E27FC236}">
                <a16:creationId xmlns:a16="http://schemas.microsoft.com/office/drawing/2014/main" id="{E12AB721-753F-C091-1E12-91BA1B5B78E3}"/>
              </a:ext>
            </a:extLst>
          </p:cNvPr>
          <p:cNvGrpSpPr/>
          <p:nvPr/>
        </p:nvGrpSpPr>
        <p:grpSpPr>
          <a:xfrm>
            <a:off x="3282635" y="2232722"/>
            <a:ext cx="861594" cy="865567"/>
            <a:chOff x="3519983" y="5207549"/>
            <a:chExt cx="861594" cy="865567"/>
          </a:xfrm>
        </p:grpSpPr>
        <p:cxnSp>
          <p:nvCxnSpPr>
            <p:cNvPr id="115" name="Lige forbindelse 114">
              <a:extLst>
                <a:ext uri="{FF2B5EF4-FFF2-40B4-BE49-F238E27FC236}">
                  <a16:creationId xmlns:a16="http://schemas.microsoft.com/office/drawing/2014/main" id="{5DEF46EE-6CAA-4218-A3D5-189A5621150B}"/>
                </a:ext>
              </a:extLst>
            </p:cNvPr>
            <p:cNvCxnSpPr/>
            <p:nvPr/>
          </p:nvCxnSpPr>
          <p:spPr>
            <a:xfrm>
              <a:off x="4136875" y="5384166"/>
              <a:ext cx="0" cy="5400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Lige forbindelse 115">
              <a:extLst>
                <a:ext uri="{FF2B5EF4-FFF2-40B4-BE49-F238E27FC236}">
                  <a16:creationId xmlns:a16="http://schemas.microsoft.com/office/drawing/2014/main" id="{50C5EA98-8B87-DEC1-4750-34B0C5887D2E}"/>
                </a:ext>
              </a:extLst>
            </p:cNvPr>
            <p:cNvCxnSpPr/>
            <p:nvPr/>
          </p:nvCxnSpPr>
          <p:spPr>
            <a:xfrm>
              <a:off x="3519983" y="5652595"/>
              <a:ext cx="54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Lige forbindelse 116">
              <a:extLst>
                <a:ext uri="{FF2B5EF4-FFF2-40B4-BE49-F238E27FC236}">
                  <a16:creationId xmlns:a16="http://schemas.microsoft.com/office/drawing/2014/main" id="{1C926D1B-BE4B-ED92-6FC4-B06BEBA5E6CF}"/>
                </a:ext>
              </a:extLst>
            </p:cNvPr>
            <p:cNvCxnSpPr>
              <a:cxnSpLocks/>
            </p:cNvCxnSpPr>
            <p:nvPr/>
          </p:nvCxnSpPr>
          <p:spPr>
            <a:xfrm>
              <a:off x="4129577" y="5458962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Lige forbindelse 117">
              <a:extLst>
                <a:ext uri="{FF2B5EF4-FFF2-40B4-BE49-F238E27FC236}">
                  <a16:creationId xmlns:a16="http://schemas.microsoft.com/office/drawing/2014/main" id="{020CBB6C-5E21-610C-7C0F-7AF31DEFAC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53402" y="5333549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Lige pilforbindelse 118">
              <a:extLst>
                <a:ext uri="{FF2B5EF4-FFF2-40B4-BE49-F238E27FC236}">
                  <a16:creationId xmlns:a16="http://schemas.microsoft.com/office/drawing/2014/main" id="{6B1C9F98-2772-3450-CAF6-E6256DE6412A}"/>
                </a:ext>
              </a:extLst>
            </p:cNvPr>
            <p:cNvCxnSpPr>
              <a:cxnSpLocks/>
            </p:cNvCxnSpPr>
            <p:nvPr/>
          </p:nvCxnSpPr>
          <p:spPr>
            <a:xfrm>
              <a:off x="4122462" y="5825664"/>
              <a:ext cx="25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Lige forbindelse 119">
              <a:extLst>
                <a:ext uri="{FF2B5EF4-FFF2-40B4-BE49-F238E27FC236}">
                  <a16:creationId xmlns:a16="http://schemas.microsoft.com/office/drawing/2014/main" id="{A132C415-CC5D-0A41-E593-6DDA80B5CC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29586" y="5947116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Lige forbindelse 120">
              <a:extLst>
                <a:ext uri="{FF2B5EF4-FFF2-40B4-BE49-F238E27FC236}">
                  <a16:creationId xmlns:a16="http://schemas.microsoft.com/office/drawing/2014/main" id="{B8E0266E-D9BF-4C8F-C14D-31FFBE12D3D6}"/>
                </a:ext>
              </a:extLst>
            </p:cNvPr>
            <p:cNvCxnSpPr/>
            <p:nvPr/>
          </p:nvCxnSpPr>
          <p:spPr>
            <a:xfrm>
              <a:off x="4071996" y="5473193"/>
              <a:ext cx="0" cy="3600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255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BBA1663-68FA-A74E-AEFD-A6472B7A837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3722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1800" dirty="0" err="1"/>
              <a:t>Frequency</a:t>
            </a:r>
            <a:r>
              <a:rPr lang="da-DK" sz="1800" dirty="0"/>
              <a:t> Small signal model Common Source (CS)</a:t>
            </a:r>
          </a:p>
        </p:txBody>
      </p:sp>
      <p:grpSp>
        <p:nvGrpSpPr>
          <p:cNvPr id="171" name="Gruppe 170">
            <a:extLst>
              <a:ext uri="{FF2B5EF4-FFF2-40B4-BE49-F238E27FC236}">
                <a16:creationId xmlns:a16="http://schemas.microsoft.com/office/drawing/2014/main" id="{F5504FF7-883E-1EB6-5CA2-78F6C5B95109}"/>
              </a:ext>
            </a:extLst>
          </p:cNvPr>
          <p:cNvGrpSpPr/>
          <p:nvPr/>
        </p:nvGrpSpPr>
        <p:grpSpPr>
          <a:xfrm rot="10800000">
            <a:off x="3333093" y="3743960"/>
            <a:ext cx="247335" cy="322622"/>
            <a:chOff x="10680715" y="3536857"/>
            <a:chExt cx="247335" cy="322622"/>
          </a:xfrm>
        </p:grpSpPr>
        <p:sp>
          <p:nvSpPr>
            <p:cNvPr id="172" name="Rutediagram: Forbindelse 171">
              <a:extLst>
                <a:ext uri="{FF2B5EF4-FFF2-40B4-BE49-F238E27FC236}">
                  <a16:creationId xmlns:a16="http://schemas.microsoft.com/office/drawing/2014/main" id="{370616E0-7571-5646-3D5F-332C42112870}"/>
                </a:ext>
              </a:extLst>
            </p:cNvPr>
            <p:cNvSpPr/>
            <p:nvPr/>
          </p:nvSpPr>
          <p:spPr>
            <a:xfrm>
              <a:off x="10741812" y="3769479"/>
              <a:ext cx="90000" cy="9000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3" name="Tekstfelt 172">
              <a:extLst>
                <a:ext uri="{FF2B5EF4-FFF2-40B4-BE49-F238E27FC236}">
                  <a16:creationId xmlns:a16="http://schemas.microsoft.com/office/drawing/2014/main" id="{2F908C5A-7CBB-4294-2C4E-C5B2B656DAAC}"/>
                </a:ext>
              </a:extLst>
            </p:cNvPr>
            <p:cNvSpPr txBox="1"/>
            <p:nvPr/>
          </p:nvSpPr>
          <p:spPr>
            <a:xfrm>
              <a:off x="10680715" y="3536857"/>
              <a:ext cx="247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-</a:t>
              </a:r>
            </a:p>
          </p:txBody>
        </p:sp>
      </p:grpSp>
      <p:grpSp>
        <p:nvGrpSpPr>
          <p:cNvPr id="174" name="Gruppe 173">
            <a:extLst>
              <a:ext uri="{FF2B5EF4-FFF2-40B4-BE49-F238E27FC236}">
                <a16:creationId xmlns:a16="http://schemas.microsoft.com/office/drawing/2014/main" id="{098D7D28-3A0C-2A9E-800E-B9A6CE25942A}"/>
              </a:ext>
            </a:extLst>
          </p:cNvPr>
          <p:cNvGrpSpPr/>
          <p:nvPr/>
        </p:nvGrpSpPr>
        <p:grpSpPr>
          <a:xfrm rot="5400000">
            <a:off x="2734373" y="1243515"/>
            <a:ext cx="1096502" cy="1198808"/>
            <a:chOff x="1282714" y="585604"/>
            <a:chExt cx="1096502" cy="1198808"/>
          </a:xfrm>
        </p:grpSpPr>
        <p:grpSp>
          <p:nvGrpSpPr>
            <p:cNvPr id="175" name="Gruppe 174">
              <a:extLst>
                <a:ext uri="{FF2B5EF4-FFF2-40B4-BE49-F238E27FC236}">
                  <a16:creationId xmlns:a16="http://schemas.microsoft.com/office/drawing/2014/main" id="{64014384-C0F4-A5C2-E6D2-CD9064D398E8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177" name="Rektangel 176">
                <a:extLst>
                  <a:ext uri="{FF2B5EF4-FFF2-40B4-BE49-F238E27FC236}">
                    <a16:creationId xmlns:a16="http://schemas.microsoft.com/office/drawing/2014/main" id="{FB4AE9F3-87C3-AEF1-BCBE-E2DE5E0D7B97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178" name="Lige forbindelse 177">
                <a:extLst>
                  <a:ext uri="{FF2B5EF4-FFF2-40B4-BE49-F238E27FC236}">
                    <a16:creationId xmlns:a16="http://schemas.microsoft.com/office/drawing/2014/main" id="{8069E9FC-049A-AF8E-4A34-02CEA0BE0A39}"/>
                  </a:ext>
                </a:extLst>
              </p:cNvPr>
              <p:cNvCxnSpPr>
                <a:cxnSpLocks/>
                <a:stCxn id="177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Lige forbindelse 178">
                <a:extLst>
                  <a:ext uri="{FF2B5EF4-FFF2-40B4-BE49-F238E27FC236}">
                    <a16:creationId xmlns:a16="http://schemas.microsoft.com/office/drawing/2014/main" id="{4FB49A14-82C3-2E90-0406-976CB1B0AB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Tekstfelt 175">
              <a:extLst>
                <a:ext uri="{FF2B5EF4-FFF2-40B4-BE49-F238E27FC236}">
                  <a16:creationId xmlns:a16="http://schemas.microsoft.com/office/drawing/2014/main" id="{ED319712-0C04-741F-5DF5-3D266697A6CE}"/>
                </a:ext>
              </a:extLst>
            </p:cNvPr>
            <p:cNvSpPr txBox="1"/>
            <p:nvPr/>
          </p:nvSpPr>
          <p:spPr>
            <a:xfrm rot="16200000">
              <a:off x="1372823" y="957731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185" name="Gruppe 184">
            <a:extLst>
              <a:ext uri="{FF2B5EF4-FFF2-40B4-BE49-F238E27FC236}">
                <a16:creationId xmlns:a16="http://schemas.microsoft.com/office/drawing/2014/main" id="{9D69AD59-A511-8811-32B1-8BAA21876E86}"/>
              </a:ext>
            </a:extLst>
          </p:cNvPr>
          <p:cNvGrpSpPr/>
          <p:nvPr/>
        </p:nvGrpSpPr>
        <p:grpSpPr>
          <a:xfrm rot="10800000">
            <a:off x="2630605" y="972862"/>
            <a:ext cx="258345" cy="338811"/>
            <a:chOff x="10669705" y="1624350"/>
            <a:chExt cx="258345" cy="338811"/>
          </a:xfrm>
        </p:grpSpPr>
        <p:sp>
          <p:nvSpPr>
            <p:cNvPr id="186" name="Rutediagram: Forbindelse 185">
              <a:extLst>
                <a:ext uri="{FF2B5EF4-FFF2-40B4-BE49-F238E27FC236}">
                  <a16:creationId xmlns:a16="http://schemas.microsoft.com/office/drawing/2014/main" id="{303F2FBB-6F5C-85D6-3BB4-BF21E5FE70AC}"/>
                </a:ext>
              </a:extLst>
            </p:cNvPr>
            <p:cNvSpPr/>
            <p:nvPr/>
          </p:nvSpPr>
          <p:spPr>
            <a:xfrm>
              <a:off x="10746923" y="1624350"/>
              <a:ext cx="90000" cy="9000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7" name="Tekstfelt 186">
              <a:extLst>
                <a:ext uri="{FF2B5EF4-FFF2-40B4-BE49-F238E27FC236}">
                  <a16:creationId xmlns:a16="http://schemas.microsoft.com/office/drawing/2014/main" id="{A3224524-4283-3E09-BFFB-8A38A1530DF6}"/>
                </a:ext>
              </a:extLst>
            </p:cNvPr>
            <p:cNvSpPr txBox="1"/>
            <p:nvPr/>
          </p:nvSpPr>
          <p:spPr>
            <a:xfrm>
              <a:off x="10669705" y="1686162"/>
              <a:ext cx="258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+</a:t>
              </a:r>
            </a:p>
          </p:txBody>
        </p:sp>
      </p:grpSp>
      <p:sp>
        <p:nvSpPr>
          <p:cNvPr id="188" name="Tekstfelt 187">
            <a:extLst>
              <a:ext uri="{FF2B5EF4-FFF2-40B4-BE49-F238E27FC236}">
                <a16:creationId xmlns:a16="http://schemas.microsoft.com/office/drawing/2014/main" id="{1EFBA651-A298-261B-9DB5-70472E091719}"/>
              </a:ext>
            </a:extLst>
          </p:cNvPr>
          <p:cNvSpPr txBox="1"/>
          <p:nvPr/>
        </p:nvSpPr>
        <p:spPr>
          <a:xfrm>
            <a:off x="2069570" y="2100219"/>
            <a:ext cx="379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Cµ</a:t>
            </a:r>
          </a:p>
        </p:txBody>
      </p:sp>
      <p:cxnSp>
        <p:nvCxnSpPr>
          <p:cNvPr id="189" name="Lige forbindelse 188">
            <a:extLst>
              <a:ext uri="{FF2B5EF4-FFF2-40B4-BE49-F238E27FC236}">
                <a16:creationId xmlns:a16="http://schemas.microsoft.com/office/drawing/2014/main" id="{195CBBC1-2835-2BD5-2F6E-9734DFD2C161}"/>
              </a:ext>
            </a:extLst>
          </p:cNvPr>
          <p:cNvCxnSpPr/>
          <p:nvPr/>
        </p:nvCxnSpPr>
        <p:spPr>
          <a:xfrm>
            <a:off x="912773" y="3794760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Lige forbindelse 189">
            <a:extLst>
              <a:ext uri="{FF2B5EF4-FFF2-40B4-BE49-F238E27FC236}">
                <a16:creationId xmlns:a16="http://schemas.microsoft.com/office/drawing/2014/main" id="{2BBD5910-2872-44DB-35CF-4B4FBE4112C2}"/>
              </a:ext>
            </a:extLst>
          </p:cNvPr>
          <p:cNvCxnSpPr>
            <a:cxnSpLocks/>
          </p:cNvCxnSpPr>
          <p:nvPr/>
        </p:nvCxnSpPr>
        <p:spPr>
          <a:xfrm>
            <a:off x="2744507" y="3257673"/>
            <a:ext cx="0" cy="5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8" name="Gruppe 197">
            <a:extLst>
              <a:ext uri="{FF2B5EF4-FFF2-40B4-BE49-F238E27FC236}">
                <a16:creationId xmlns:a16="http://schemas.microsoft.com/office/drawing/2014/main" id="{B5469875-A9A8-E340-11C8-567A3545B0EF}"/>
              </a:ext>
            </a:extLst>
          </p:cNvPr>
          <p:cNvGrpSpPr/>
          <p:nvPr/>
        </p:nvGrpSpPr>
        <p:grpSpPr>
          <a:xfrm>
            <a:off x="4149587" y="2425152"/>
            <a:ext cx="1146299" cy="502487"/>
            <a:chOff x="1282714" y="1281925"/>
            <a:chExt cx="1146299" cy="502487"/>
          </a:xfrm>
        </p:grpSpPr>
        <p:grpSp>
          <p:nvGrpSpPr>
            <p:cNvPr id="199" name="Gruppe 198">
              <a:extLst>
                <a:ext uri="{FF2B5EF4-FFF2-40B4-BE49-F238E27FC236}">
                  <a16:creationId xmlns:a16="http://schemas.microsoft.com/office/drawing/2014/main" id="{7E0DE075-E2C9-6232-29A8-66B17CA40C51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201" name="Rektangel 200">
                <a:extLst>
                  <a:ext uri="{FF2B5EF4-FFF2-40B4-BE49-F238E27FC236}">
                    <a16:creationId xmlns:a16="http://schemas.microsoft.com/office/drawing/2014/main" id="{C68D514F-7BD0-C1AF-59F7-94673AB515A7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202" name="Lige forbindelse 201">
                <a:extLst>
                  <a:ext uri="{FF2B5EF4-FFF2-40B4-BE49-F238E27FC236}">
                    <a16:creationId xmlns:a16="http://schemas.microsoft.com/office/drawing/2014/main" id="{4ACCE8DC-2242-1F8E-0B5D-7AE2B247B9BB}"/>
                  </a:ext>
                </a:extLst>
              </p:cNvPr>
              <p:cNvCxnSpPr>
                <a:cxnSpLocks/>
                <a:stCxn id="201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Lige forbindelse 202">
                <a:extLst>
                  <a:ext uri="{FF2B5EF4-FFF2-40B4-BE49-F238E27FC236}">
                    <a16:creationId xmlns:a16="http://schemas.microsoft.com/office/drawing/2014/main" id="{867DFB30-F36D-8F05-E6B9-08D5AAD6E48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Tekstfelt 199">
              <a:extLst>
                <a:ext uri="{FF2B5EF4-FFF2-40B4-BE49-F238E27FC236}">
                  <a16:creationId xmlns:a16="http://schemas.microsoft.com/office/drawing/2014/main" id="{D6BEDC76-70ED-B49D-C861-4AC654FB4B9D}"/>
                </a:ext>
              </a:extLst>
            </p:cNvPr>
            <p:cNvSpPr txBox="1"/>
            <p:nvPr/>
          </p:nvSpPr>
          <p:spPr>
            <a:xfrm>
              <a:off x="1407759" y="1281925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Rs</a:t>
              </a:r>
              <a:r>
                <a:rPr lang="da-DK" sz="1200" dirty="0"/>
                <a:t>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204" name="Gruppe 203">
            <a:extLst>
              <a:ext uri="{FF2B5EF4-FFF2-40B4-BE49-F238E27FC236}">
                <a16:creationId xmlns:a16="http://schemas.microsoft.com/office/drawing/2014/main" id="{D3C3E874-2243-4EFA-291A-3829C079E57D}"/>
              </a:ext>
            </a:extLst>
          </p:cNvPr>
          <p:cNvGrpSpPr/>
          <p:nvPr/>
        </p:nvGrpSpPr>
        <p:grpSpPr>
          <a:xfrm rot="10800000">
            <a:off x="6784152" y="3743960"/>
            <a:ext cx="247335" cy="322622"/>
            <a:chOff x="10680715" y="3536857"/>
            <a:chExt cx="247335" cy="322622"/>
          </a:xfrm>
        </p:grpSpPr>
        <p:sp>
          <p:nvSpPr>
            <p:cNvPr id="205" name="Rutediagram: Forbindelse 204">
              <a:extLst>
                <a:ext uri="{FF2B5EF4-FFF2-40B4-BE49-F238E27FC236}">
                  <a16:creationId xmlns:a16="http://schemas.microsoft.com/office/drawing/2014/main" id="{4B94EE68-AFF3-73E2-05B2-D045161C976A}"/>
                </a:ext>
              </a:extLst>
            </p:cNvPr>
            <p:cNvSpPr/>
            <p:nvPr/>
          </p:nvSpPr>
          <p:spPr>
            <a:xfrm>
              <a:off x="10741812" y="3769479"/>
              <a:ext cx="90000" cy="9000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" name="Tekstfelt 205">
              <a:extLst>
                <a:ext uri="{FF2B5EF4-FFF2-40B4-BE49-F238E27FC236}">
                  <a16:creationId xmlns:a16="http://schemas.microsoft.com/office/drawing/2014/main" id="{0B41CBBF-5B3D-AB43-282A-FEBC64E9C8F9}"/>
                </a:ext>
              </a:extLst>
            </p:cNvPr>
            <p:cNvSpPr txBox="1"/>
            <p:nvPr/>
          </p:nvSpPr>
          <p:spPr>
            <a:xfrm>
              <a:off x="10680715" y="3536857"/>
              <a:ext cx="247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-</a:t>
              </a:r>
            </a:p>
          </p:txBody>
        </p:sp>
      </p:grpSp>
      <p:grpSp>
        <p:nvGrpSpPr>
          <p:cNvPr id="207" name="Gruppe 206">
            <a:extLst>
              <a:ext uri="{FF2B5EF4-FFF2-40B4-BE49-F238E27FC236}">
                <a16:creationId xmlns:a16="http://schemas.microsoft.com/office/drawing/2014/main" id="{B38B7EBC-45E5-7EC1-4D00-4D18C244DD42}"/>
              </a:ext>
            </a:extLst>
          </p:cNvPr>
          <p:cNvGrpSpPr/>
          <p:nvPr/>
        </p:nvGrpSpPr>
        <p:grpSpPr>
          <a:xfrm rot="5400000">
            <a:off x="6010029" y="1253040"/>
            <a:ext cx="1096502" cy="1198808"/>
            <a:chOff x="1282714" y="585604"/>
            <a:chExt cx="1096502" cy="1198808"/>
          </a:xfrm>
        </p:grpSpPr>
        <p:grpSp>
          <p:nvGrpSpPr>
            <p:cNvPr id="208" name="Gruppe 207">
              <a:extLst>
                <a:ext uri="{FF2B5EF4-FFF2-40B4-BE49-F238E27FC236}">
                  <a16:creationId xmlns:a16="http://schemas.microsoft.com/office/drawing/2014/main" id="{FB892845-DB01-9362-CE65-E35AAB9FF1BB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210" name="Rektangel 209">
                <a:extLst>
                  <a:ext uri="{FF2B5EF4-FFF2-40B4-BE49-F238E27FC236}">
                    <a16:creationId xmlns:a16="http://schemas.microsoft.com/office/drawing/2014/main" id="{E8EA163F-B962-4D54-1882-9A85EBE6870F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211" name="Lige forbindelse 210">
                <a:extLst>
                  <a:ext uri="{FF2B5EF4-FFF2-40B4-BE49-F238E27FC236}">
                    <a16:creationId xmlns:a16="http://schemas.microsoft.com/office/drawing/2014/main" id="{2786429E-1B4E-7582-19D6-DD15A90DBE82}"/>
                  </a:ext>
                </a:extLst>
              </p:cNvPr>
              <p:cNvCxnSpPr>
                <a:cxnSpLocks/>
                <a:stCxn id="210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Lige forbindelse 211">
                <a:extLst>
                  <a:ext uri="{FF2B5EF4-FFF2-40B4-BE49-F238E27FC236}">
                    <a16:creationId xmlns:a16="http://schemas.microsoft.com/office/drawing/2014/main" id="{B9363EF7-A9BE-293A-8911-475E87B5635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kstfelt 208">
              <a:extLst>
                <a:ext uri="{FF2B5EF4-FFF2-40B4-BE49-F238E27FC236}">
                  <a16:creationId xmlns:a16="http://schemas.microsoft.com/office/drawing/2014/main" id="{3FC27AB9-70DF-7543-67F5-8F450A17D042}"/>
                </a:ext>
              </a:extLst>
            </p:cNvPr>
            <p:cNvSpPr txBox="1"/>
            <p:nvPr/>
          </p:nvSpPr>
          <p:spPr>
            <a:xfrm rot="16200000">
              <a:off x="1372823" y="957731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213" name="Gruppe 212">
            <a:extLst>
              <a:ext uri="{FF2B5EF4-FFF2-40B4-BE49-F238E27FC236}">
                <a16:creationId xmlns:a16="http://schemas.microsoft.com/office/drawing/2014/main" id="{B50346FC-2259-124F-4DCE-ED72C6A5B375}"/>
              </a:ext>
            </a:extLst>
          </p:cNvPr>
          <p:cNvGrpSpPr/>
          <p:nvPr/>
        </p:nvGrpSpPr>
        <p:grpSpPr>
          <a:xfrm>
            <a:off x="3618899" y="3103270"/>
            <a:ext cx="746229" cy="499043"/>
            <a:chOff x="789479" y="2256503"/>
            <a:chExt cx="746229" cy="499043"/>
          </a:xfrm>
        </p:grpSpPr>
        <p:sp>
          <p:nvSpPr>
            <p:cNvPr id="214" name="Rutediagram: Forbindelse 213">
              <a:extLst>
                <a:ext uri="{FF2B5EF4-FFF2-40B4-BE49-F238E27FC236}">
                  <a16:creationId xmlns:a16="http://schemas.microsoft.com/office/drawing/2014/main" id="{AEFFBD13-D72A-498A-C5DB-A8D5764DFA2C}"/>
                </a:ext>
              </a:extLst>
            </p:cNvPr>
            <p:cNvSpPr/>
            <p:nvPr/>
          </p:nvSpPr>
          <p:spPr>
            <a:xfrm>
              <a:off x="1108047" y="2256503"/>
              <a:ext cx="427661" cy="428273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5" name="Tekstfelt 214">
              <a:extLst>
                <a:ext uri="{FF2B5EF4-FFF2-40B4-BE49-F238E27FC236}">
                  <a16:creationId xmlns:a16="http://schemas.microsoft.com/office/drawing/2014/main" id="{89221940-6C5D-0F0F-9E33-51E595049C44}"/>
                </a:ext>
              </a:extLst>
            </p:cNvPr>
            <p:cNvSpPr txBox="1"/>
            <p:nvPr/>
          </p:nvSpPr>
          <p:spPr>
            <a:xfrm>
              <a:off x="789479" y="229388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Vs</a:t>
              </a:r>
              <a:br>
                <a:rPr lang="da-DK" sz="1200" dirty="0"/>
              </a:br>
              <a:endParaRPr lang="da-DK" sz="1200" dirty="0"/>
            </a:p>
          </p:txBody>
        </p:sp>
      </p:grpSp>
      <p:cxnSp>
        <p:nvCxnSpPr>
          <p:cNvPr id="216" name="Lige forbindelse 215">
            <a:extLst>
              <a:ext uri="{FF2B5EF4-FFF2-40B4-BE49-F238E27FC236}">
                <a16:creationId xmlns:a16="http://schemas.microsoft.com/office/drawing/2014/main" id="{B874141F-A4FC-64A2-6BC0-94976E54F210}"/>
              </a:ext>
            </a:extLst>
          </p:cNvPr>
          <p:cNvCxnSpPr>
            <a:cxnSpLocks/>
          </p:cNvCxnSpPr>
          <p:nvPr/>
        </p:nvCxnSpPr>
        <p:spPr>
          <a:xfrm flipH="1">
            <a:off x="4151297" y="3534087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kstfelt 216">
            <a:extLst>
              <a:ext uri="{FF2B5EF4-FFF2-40B4-BE49-F238E27FC236}">
                <a16:creationId xmlns:a16="http://schemas.microsoft.com/office/drawing/2014/main" id="{4826624D-9195-E875-BA53-AC10C9254D32}"/>
              </a:ext>
            </a:extLst>
          </p:cNvPr>
          <p:cNvSpPr txBox="1"/>
          <p:nvPr/>
        </p:nvSpPr>
        <p:spPr>
          <a:xfrm>
            <a:off x="3933699" y="2968279"/>
            <a:ext cx="4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~</a:t>
            </a:r>
          </a:p>
        </p:txBody>
      </p:sp>
      <p:sp>
        <p:nvSpPr>
          <p:cNvPr id="218" name="Tekstfelt 217">
            <a:extLst>
              <a:ext uri="{FF2B5EF4-FFF2-40B4-BE49-F238E27FC236}">
                <a16:creationId xmlns:a16="http://schemas.microsoft.com/office/drawing/2014/main" id="{4750AFB8-D3B8-93E3-D843-EFC757E80BD7}"/>
              </a:ext>
            </a:extLst>
          </p:cNvPr>
          <p:cNvSpPr txBox="1"/>
          <p:nvPr/>
        </p:nvSpPr>
        <p:spPr>
          <a:xfrm>
            <a:off x="3916958" y="2849345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219" name="Tekstfelt 218">
            <a:extLst>
              <a:ext uri="{FF2B5EF4-FFF2-40B4-BE49-F238E27FC236}">
                <a16:creationId xmlns:a16="http://schemas.microsoft.com/office/drawing/2014/main" id="{4B433E4A-5604-9210-7E6D-9304E7786B55}"/>
              </a:ext>
            </a:extLst>
          </p:cNvPr>
          <p:cNvSpPr txBox="1"/>
          <p:nvPr/>
        </p:nvSpPr>
        <p:spPr>
          <a:xfrm>
            <a:off x="3945055" y="3499874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cxnSp>
        <p:nvCxnSpPr>
          <p:cNvPr id="220" name="Lige forbindelse 219">
            <a:extLst>
              <a:ext uri="{FF2B5EF4-FFF2-40B4-BE49-F238E27FC236}">
                <a16:creationId xmlns:a16="http://schemas.microsoft.com/office/drawing/2014/main" id="{305D050F-BF94-04E4-4D75-CE787C02000C}"/>
              </a:ext>
            </a:extLst>
          </p:cNvPr>
          <p:cNvCxnSpPr>
            <a:cxnSpLocks/>
          </p:cNvCxnSpPr>
          <p:nvPr/>
        </p:nvCxnSpPr>
        <p:spPr>
          <a:xfrm flipH="1">
            <a:off x="4151291" y="2848274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1" name="Gruppe 220">
            <a:extLst>
              <a:ext uri="{FF2B5EF4-FFF2-40B4-BE49-F238E27FC236}">
                <a16:creationId xmlns:a16="http://schemas.microsoft.com/office/drawing/2014/main" id="{0FC88DC6-DA9F-7C91-563F-6933BCB647B1}"/>
              </a:ext>
            </a:extLst>
          </p:cNvPr>
          <p:cNvGrpSpPr/>
          <p:nvPr/>
        </p:nvGrpSpPr>
        <p:grpSpPr>
          <a:xfrm rot="10800000">
            <a:off x="5888155" y="982387"/>
            <a:ext cx="258345" cy="338811"/>
            <a:chOff x="10669705" y="1624350"/>
            <a:chExt cx="258345" cy="338811"/>
          </a:xfrm>
        </p:grpSpPr>
        <p:sp>
          <p:nvSpPr>
            <p:cNvPr id="222" name="Rutediagram: Forbindelse 221">
              <a:extLst>
                <a:ext uri="{FF2B5EF4-FFF2-40B4-BE49-F238E27FC236}">
                  <a16:creationId xmlns:a16="http://schemas.microsoft.com/office/drawing/2014/main" id="{CA8BFEC3-5CC6-C181-27DC-0A900409A4EA}"/>
                </a:ext>
              </a:extLst>
            </p:cNvPr>
            <p:cNvSpPr/>
            <p:nvPr/>
          </p:nvSpPr>
          <p:spPr>
            <a:xfrm>
              <a:off x="10746923" y="1624350"/>
              <a:ext cx="90000" cy="9000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3" name="Tekstfelt 222">
              <a:extLst>
                <a:ext uri="{FF2B5EF4-FFF2-40B4-BE49-F238E27FC236}">
                  <a16:creationId xmlns:a16="http://schemas.microsoft.com/office/drawing/2014/main" id="{80F60AE5-561D-134E-B348-A0814335F15C}"/>
                </a:ext>
              </a:extLst>
            </p:cNvPr>
            <p:cNvSpPr txBox="1"/>
            <p:nvPr/>
          </p:nvSpPr>
          <p:spPr>
            <a:xfrm>
              <a:off x="10669705" y="1686162"/>
              <a:ext cx="258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+</a:t>
              </a:r>
            </a:p>
          </p:txBody>
        </p:sp>
      </p:grpSp>
      <p:grpSp>
        <p:nvGrpSpPr>
          <p:cNvPr id="224" name="Gruppe 223">
            <a:extLst>
              <a:ext uri="{FF2B5EF4-FFF2-40B4-BE49-F238E27FC236}">
                <a16:creationId xmlns:a16="http://schemas.microsoft.com/office/drawing/2014/main" id="{F7F7D31C-3B3E-24C4-7D99-20F59A698BB5}"/>
              </a:ext>
            </a:extLst>
          </p:cNvPr>
          <p:cNvGrpSpPr/>
          <p:nvPr/>
        </p:nvGrpSpPr>
        <p:grpSpPr>
          <a:xfrm>
            <a:off x="6339765" y="2448962"/>
            <a:ext cx="180477" cy="292893"/>
            <a:chOff x="5318760" y="2233613"/>
            <a:chExt cx="180477" cy="292893"/>
          </a:xfrm>
        </p:grpSpPr>
        <p:cxnSp>
          <p:nvCxnSpPr>
            <p:cNvPr id="225" name="Lige forbindelse 224">
              <a:extLst>
                <a:ext uri="{FF2B5EF4-FFF2-40B4-BE49-F238E27FC236}">
                  <a16:creationId xmlns:a16="http://schemas.microsoft.com/office/drawing/2014/main" id="{43B60627-97B3-7298-32EE-E35AD1FD9F80}"/>
                </a:ext>
              </a:extLst>
            </p:cNvPr>
            <p:cNvCxnSpPr/>
            <p:nvPr/>
          </p:nvCxnSpPr>
          <p:spPr>
            <a:xfrm>
              <a:off x="5318760" y="24053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Lige forbindelse 225">
              <a:extLst>
                <a:ext uri="{FF2B5EF4-FFF2-40B4-BE49-F238E27FC236}">
                  <a16:creationId xmlns:a16="http://schemas.microsoft.com/office/drawing/2014/main" id="{D5E33BF3-EC2A-B32B-BF54-EA47B7B99B04}"/>
                </a:ext>
              </a:extLst>
            </p:cNvPr>
            <p:cNvCxnSpPr/>
            <p:nvPr/>
          </p:nvCxnSpPr>
          <p:spPr>
            <a:xfrm>
              <a:off x="5319237" y="235958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Lige forbindelse 226">
              <a:extLst>
                <a:ext uri="{FF2B5EF4-FFF2-40B4-BE49-F238E27FC236}">
                  <a16:creationId xmlns:a16="http://schemas.microsoft.com/office/drawing/2014/main" id="{B6584008-E349-B979-B53B-85E7545C7582}"/>
                </a:ext>
              </a:extLst>
            </p:cNvPr>
            <p:cNvCxnSpPr/>
            <p:nvPr/>
          </p:nvCxnSpPr>
          <p:spPr>
            <a:xfrm>
              <a:off x="5407817" y="2233613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Lige forbindelse 227">
              <a:extLst>
                <a:ext uri="{FF2B5EF4-FFF2-40B4-BE49-F238E27FC236}">
                  <a16:creationId xmlns:a16="http://schemas.microsoft.com/office/drawing/2014/main" id="{F6E916EE-6531-58E8-DD72-FC2022DDD7E4}"/>
                </a:ext>
              </a:extLst>
            </p:cNvPr>
            <p:cNvCxnSpPr/>
            <p:nvPr/>
          </p:nvCxnSpPr>
          <p:spPr>
            <a:xfrm>
              <a:off x="5407815" y="2407444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9" name="Lige forbindelse 228">
            <a:extLst>
              <a:ext uri="{FF2B5EF4-FFF2-40B4-BE49-F238E27FC236}">
                <a16:creationId xmlns:a16="http://schemas.microsoft.com/office/drawing/2014/main" id="{DD4738CE-A3D9-CB7A-B879-76E32FA67F33}"/>
              </a:ext>
            </a:extLst>
          </p:cNvPr>
          <p:cNvCxnSpPr/>
          <p:nvPr/>
        </p:nvCxnSpPr>
        <p:spPr>
          <a:xfrm>
            <a:off x="6002655" y="2450073"/>
            <a:ext cx="43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0" name="Gruppe 229">
            <a:extLst>
              <a:ext uri="{FF2B5EF4-FFF2-40B4-BE49-F238E27FC236}">
                <a16:creationId xmlns:a16="http://schemas.microsoft.com/office/drawing/2014/main" id="{0B00E5DB-F3EA-969F-1E50-DF482023ABA2}"/>
              </a:ext>
            </a:extLst>
          </p:cNvPr>
          <p:cNvGrpSpPr/>
          <p:nvPr/>
        </p:nvGrpSpPr>
        <p:grpSpPr>
          <a:xfrm rot="5400000">
            <a:off x="5419598" y="2305994"/>
            <a:ext cx="180477" cy="292893"/>
            <a:chOff x="5318760" y="2233613"/>
            <a:chExt cx="180477" cy="292893"/>
          </a:xfrm>
        </p:grpSpPr>
        <p:cxnSp>
          <p:nvCxnSpPr>
            <p:cNvPr id="231" name="Lige forbindelse 230">
              <a:extLst>
                <a:ext uri="{FF2B5EF4-FFF2-40B4-BE49-F238E27FC236}">
                  <a16:creationId xmlns:a16="http://schemas.microsoft.com/office/drawing/2014/main" id="{9D979587-6D83-9537-89F3-37172A36E4FC}"/>
                </a:ext>
              </a:extLst>
            </p:cNvPr>
            <p:cNvCxnSpPr/>
            <p:nvPr/>
          </p:nvCxnSpPr>
          <p:spPr>
            <a:xfrm>
              <a:off x="5318760" y="24053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Lige forbindelse 231">
              <a:extLst>
                <a:ext uri="{FF2B5EF4-FFF2-40B4-BE49-F238E27FC236}">
                  <a16:creationId xmlns:a16="http://schemas.microsoft.com/office/drawing/2014/main" id="{EA6A9523-B265-9F4E-0426-361BCCEA0E55}"/>
                </a:ext>
              </a:extLst>
            </p:cNvPr>
            <p:cNvCxnSpPr/>
            <p:nvPr/>
          </p:nvCxnSpPr>
          <p:spPr>
            <a:xfrm>
              <a:off x="5319237" y="235958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Lige forbindelse 232">
              <a:extLst>
                <a:ext uri="{FF2B5EF4-FFF2-40B4-BE49-F238E27FC236}">
                  <a16:creationId xmlns:a16="http://schemas.microsoft.com/office/drawing/2014/main" id="{F15D39E6-3815-9095-985A-23F92C6B78EF}"/>
                </a:ext>
              </a:extLst>
            </p:cNvPr>
            <p:cNvCxnSpPr/>
            <p:nvPr/>
          </p:nvCxnSpPr>
          <p:spPr>
            <a:xfrm>
              <a:off x="5407817" y="2233613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Lige forbindelse 233">
              <a:extLst>
                <a:ext uri="{FF2B5EF4-FFF2-40B4-BE49-F238E27FC236}">
                  <a16:creationId xmlns:a16="http://schemas.microsoft.com/office/drawing/2014/main" id="{96D27E91-B145-2BB0-C1F8-ACEF65430BA0}"/>
                </a:ext>
              </a:extLst>
            </p:cNvPr>
            <p:cNvCxnSpPr/>
            <p:nvPr/>
          </p:nvCxnSpPr>
          <p:spPr>
            <a:xfrm>
              <a:off x="5407815" y="2407444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5" name="Lige forbindelse 234">
            <a:extLst>
              <a:ext uri="{FF2B5EF4-FFF2-40B4-BE49-F238E27FC236}">
                <a16:creationId xmlns:a16="http://schemas.microsoft.com/office/drawing/2014/main" id="{74967AAD-9196-7937-7693-EEA061010B21}"/>
              </a:ext>
            </a:extLst>
          </p:cNvPr>
          <p:cNvCxnSpPr/>
          <p:nvPr/>
        </p:nvCxnSpPr>
        <p:spPr>
          <a:xfrm>
            <a:off x="5582487" y="2451821"/>
            <a:ext cx="43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Lige forbindelse 235">
            <a:extLst>
              <a:ext uri="{FF2B5EF4-FFF2-40B4-BE49-F238E27FC236}">
                <a16:creationId xmlns:a16="http://schemas.microsoft.com/office/drawing/2014/main" id="{CFB1CEEC-E591-3688-6790-AFCC581FEF7E}"/>
              </a:ext>
            </a:extLst>
          </p:cNvPr>
          <p:cNvCxnSpPr>
            <a:cxnSpLocks/>
          </p:cNvCxnSpPr>
          <p:nvPr/>
        </p:nvCxnSpPr>
        <p:spPr>
          <a:xfrm rot="5400000">
            <a:off x="5167007" y="2646415"/>
            <a:ext cx="39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7" name="Gruppe 236">
            <a:extLst>
              <a:ext uri="{FF2B5EF4-FFF2-40B4-BE49-F238E27FC236}">
                <a16:creationId xmlns:a16="http://schemas.microsoft.com/office/drawing/2014/main" id="{B19EC7F3-3A3D-46B7-0BAC-4293152BE494}"/>
              </a:ext>
            </a:extLst>
          </p:cNvPr>
          <p:cNvGrpSpPr/>
          <p:nvPr/>
        </p:nvGrpSpPr>
        <p:grpSpPr>
          <a:xfrm>
            <a:off x="5278231" y="3209077"/>
            <a:ext cx="180477" cy="292893"/>
            <a:chOff x="5318760" y="2233613"/>
            <a:chExt cx="180477" cy="292893"/>
          </a:xfrm>
        </p:grpSpPr>
        <p:cxnSp>
          <p:nvCxnSpPr>
            <p:cNvPr id="238" name="Lige forbindelse 237">
              <a:extLst>
                <a:ext uri="{FF2B5EF4-FFF2-40B4-BE49-F238E27FC236}">
                  <a16:creationId xmlns:a16="http://schemas.microsoft.com/office/drawing/2014/main" id="{A044C6D8-F749-F590-28BA-4D38E300ECF4}"/>
                </a:ext>
              </a:extLst>
            </p:cNvPr>
            <p:cNvCxnSpPr/>
            <p:nvPr/>
          </p:nvCxnSpPr>
          <p:spPr>
            <a:xfrm>
              <a:off x="5318760" y="24053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Lige forbindelse 238">
              <a:extLst>
                <a:ext uri="{FF2B5EF4-FFF2-40B4-BE49-F238E27FC236}">
                  <a16:creationId xmlns:a16="http://schemas.microsoft.com/office/drawing/2014/main" id="{82AF3615-33C7-CC27-EA52-8E69C5FD8142}"/>
                </a:ext>
              </a:extLst>
            </p:cNvPr>
            <p:cNvCxnSpPr/>
            <p:nvPr/>
          </p:nvCxnSpPr>
          <p:spPr>
            <a:xfrm>
              <a:off x="5319237" y="235958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Lige forbindelse 239">
              <a:extLst>
                <a:ext uri="{FF2B5EF4-FFF2-40B4-BE49-F238E27FC236}">
                  <a16:creationId xmlns:a16="http://schemas.microsoft.com/office/drawing/2014/main" id="{124154CD-3815-C1A9-C6E3-FE249D90727A}"/>
                </a:ext>
              </a:extLst>
            </p:cNvPr>
            <p:cNvCxnSpPr/>
            <p:nvPr/>
          </p:nvCxnSpPr>
          <p:spPr>
            <a:xfrm>
              <a:off x="5407817" y="2233613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Lige forbindelse 240">
              <a:extLst>
                <a:ext uri="{FF2B5EF4-FFF2-40B4-BE49-F238E27FC236}">
                  <a16:creationId xmlns:a16="http://schemas.microsoft.com/office/drawing/2014/main" id="{15BF6177-0716-D573-0132-C7D7FE4C6E61}"/>
                </a:ext>
              </a:extLst>
            </p:cNvPr>
            <p:cNvCxnSpPr/>
            <p:nvPr/>
          </p:nvCxnSpPr>
          <p:spPr>
            <a:xfrm>
              <a:off x="5407815" y="2407444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2" name="Tekstfelt 241">
            <a:extLst>
              <a:ext uri="{FF2B5EF4-FFF2-40B4-BE49-F238E27FC236}">
                <a16:creationId xmlns:a16="http://schemas.microsoft.com/office/drawing/2014/main" id="{745991C3-29F3-3AC2-8038-0A1B41912A4D}"/>
              </a:ext>
            </a:extLst>
          </p:cNvPr>
          <p:cNvSpPr txBox="1"/>
          <p:nvPr/>
        </p:nvSpPr>
        <p:spPr>
          <a:xfrm>
            <a:off x="6450158" y="2456501"/>
            <a:ext cx="50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CDB</a:t>
            </a:r>
          </a:p>
        </p:txBody>
      </p:sp>
      <p:sp>
        <p:nvSpPr>
          <p:cNvPr id="243" name="Tekstfelt 242">
            <a:extLst>
              <a:ext uri="{FF2B5EF4-FFF2-40B4-BE49-F238E27FC236}">
                <a16:creationId xmlns:a16="http://schemas.microsoft.com/office/drawing/2014/main" id="{C9E99590-4954-960D-E210-26081F43B3B4}"/>
              </a:ext>
            </a:extLst>
          </p:cNvPr>
          <p:cNvSpPr txBox="1"/>
          <p:nvPr/>
        </p:nvSpPr>
        <p:spPr>
          <a:xfrm>
            <a:off x="5236913" y="2100219"/>
            <a:ext cx="508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CGD</a:t>
            </a:r>
          </a:p>
        </p:txBody>
      </p:sp>
      <p:sp>
        <p:nvSpPr>
          <p:cNvPr id="244" name="Tekstfelt 243">
            <a:extLst>
              <a:ext uri="{FF2B5EF4-FFF2-40B4-BE49-F238E27FC236}">
                <a16:creationId xmlns:a16="http://schemas.microsoft.com/office/drawing/2014/main" id="{41D781ED-84A3-EC7D-EDC2-D1FEB4DD4F55}"/>
              </a:ext>
            </a:extLst>
          </p:cNvPr>
          <p:cNvSpPr txBox="1"/>
          <p:nvPr/>
        </p:nvSpPr>
        <p:spPr>
          <a:xfrm>
            <a:off x="4759725" y="3206175"/>
            <a:ext cx="515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CGS</a:t>
            </a:r>
          </a:p>
        </p:txBody>
      </p:sp>
      <p:cxnSp>
        <p:nvCxnSpPr>
          <p:cNvPr id="245" name="Lige forbindelse 244">
            <a:extLst>
              <a:ext uri="{FF2B5EF4-FFF2-40B4-BE49-F238E27FC236}">
                <a16:creationId xmlns:a16="http://schemas.microsoft.com/office/drawing/2014/main" id="{99134FC6-94E6-AD9C-B232-04327F8A3F71}"/>
              </a:ext>
            </a:extLst>
          </p:cNvPr>
          <p:cNvCxnSpPr>
            <a:cxnSpLocks/>
          </p:cNvCxnSpPr>
          <p:nvPr/>
        </p:nvCxnSpPr>
        <p:spPr>
          <a:xfrm rot="5400000">
            <a:off x="5167007" y="3035035"/>
            <a:ext cx="39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Lige forbindelse 245">
            <a:extLst>
              <a:ext uri="{FF2B5EF4-FFF2-40B4-BE49-F238E27FC236}">
                <a16:creationId xmlns:a16="http://schemas.microsoft.com/office/drawing/2014/main" id="{DA6469E1-F453-8FEC-C9E4-83423BD94B92}"/>
              </a:ext>
            </a:extLst>
          </p:cNvPr>
          <p:cNvCxnSpPr/>
          <p:nvPr/>
        </p:nvCxnSpPr>
        <p:spPr>
          <a:xfrm>
            <a:off x="4144923" y="3794760"/>
            <a:ext cx="27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Lige forbindelse 246">
            <a:extLst>
              <a:ext uri="{FF2B5EF4-FFF2-40B4-BE49-F238E27FC236}">
                <a16:creationId xmlns:a16="http://schemas.microsoft.com/office/drawing/2014/main" id="{097404BC-774D-F3DE-7DD7-01CF5E2E9D6C}"/>
              </a:ext>
            </a:extLst>
          </p:cNvPr>
          <p:cNvCxnSpPr>
            <a:cxnSpLocks/>
          </p:cNvCxnSpPr>
          <p:nvPr/>
        </p:nvCxnSpPr>
        <p:spPr>
          <a:xfrm rot="5400000">
            <a:off x="5203007" y="3625145"/>
            <a:ext cx="3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Lige forbindelse 247">
            <a:extLst>
              <a:ext uri="{FF2B5EF4-FFF2-40B4-BE49-F238E27FC236}">
                <a16:creationId xmlns:a16="http://schemas.microsoft.com/office/drawing/2014/main" id="{335047D7-E9B4-4086-AD70-E21AB7E5B55C}"/>
              </a:ext>
            </a:extLst>
          </p:cNvPr>
          <p:cNvCxnSpPr>
            <a:cxnSpLocks/>
          </p:cNvCxnSpPr>
          <p:nvPr/>
        </p:nvCxnSpPr>
        <p:spPr>
          <a:xfrm>
            <a:off x="6016345" y="3257673"/>
            <a:ext cx="0" cy="5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" name="Lige forbindelse 248">
            <a:extLst>
              <a:ext uri="{FF2B5EF4-FFF2-40B4-BE49-F238E27FC236}">
                <a16:creationId xmlns:a16="http://schemas.microsoft.com/office/drawing/2014/main" id="{C3DA967D-335A-1FE0-10C8-56B9783C05FB}"/>
              </a:ext>
            </a:extLst>
          </p:cNvPr>
          <p:cNvCxnSpPr>
            <a:cxnSpLocks/>
          </p:cNvCxnSpPr>
          <p:nvPr/>
        </p:nvCxnSpPr>
        <p:spPr>
          <a:xfrm>
            <a:off x="6428820" y="2732330"/>
            <a:ext cx="0" cy="1052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0" name="Gruppe 249">
            <a:extLst>
              <a:ext uri="{FF2B5EF4-FFF2-40B4-BE49-F238E27FC236}">
                <a16:creationId xmlns:a16="http://schemas.microsoft.com/office/drawing/2014/main" id="{4CC67ACC-74BB-6972-0039-501609FE6FFA}"/>
              </a:ext>
            </a:extLst>
          </p:cNvPr>
          <p:cNvGrpSpPr/>
          <p:nvPr/>
        </p:nvGrpSpPr>
        <p:grpSpPr>
          <a:xfrm>
            <a:off x="7822427" y="1872230"/>
            <a:ext cx="1229817" cy="502487"/>
            <a:chOff x="1282714" y="1281925"/>
            <a:chExt cx="1229817" cy="502487"/>
          </a:xfrm>
        </p:grpSpPr>
        <p:grpSp>
          <p:nvGrpSpPr>
            <p:cNvPr id="251" name="Gruppe 250">
              <a:extLst>
                <a:ext uri="{FF2B5EF4-FFF2-40B4-BE49-F238E27FC236}">
                  <a16:creationId xmlns:a16="http://schemas.microsoft.com/office/drawing/2014/main" id="{12EFC674-2ABB-1386-8FD4-024F8B7022AA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253" name="Rektangel 252">
                <a:extLst>
                  <a:ext uri="{FF2B5EF4-FFF2-40B4-BE49-F238E27FC236}">
                    <a16:creationId xmlns:a16="http://schemas.microsoft.com/office/drawing/2014/main" id="{8D205803-038D-80BB-3767-18A57A95ACC3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254" name="Lige forbindelse 253">
                <a:extLst>
                  <a:ext uri="{FF2B5EF4-FFF2-40B4-BE49-F238E27FC236}">
                    <a16:creationId xmlns:a16="http://schemas.microsoft.com/office/drawing/2014/main" id="{CEA5CE8A-A884-7218-2CBD-7D56EA7552EE}"/>
                  </a:ext>
                </a:extLst>
              </p:cNvPr>
              <p:cNvCxnSpPr>
                <a:cxnSpLocks/>
                <a:stCxn id="253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Lige forbindelse 254">
                <a:extLst>
                  <a:ext uri="{FF2B5EF4-FFF2-40B4-BE49-F238E27FC236}">
                    <a16:creationId xmlns:a16="http://schemas.microsoft.com/office/drawing/2014/main" id="{DEE2D60D-3531-3C62-A447-E87C83E4775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2" name="Tekstfelt 251">
              <a:extLst>
                <a:ext uri="{FF2B5EF4-FFF2-40B4-BE49-F238E27FC236}">
                  <a16:creationId xmlns:a16="http://schemas.microsoft.com/office/drawing/2014/main" id="{602BCC6B-E913-0452-419B-8572186A0DFB}"/>
                </a:ext>
              </a:extLst>
            </p:cNvPr>
            <p:cNvSpPr txBox="1"/>
            <p:nvPr/>
          </p:nvSpPr>
          <p:spPr>
            <a:xfrm>
              <a:off x="1407758" y="1281925"/>
              <a:ext cx="1104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RS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256" name="Gruppe 255">
            <a:extLst>
              <a:ext uri="{FF2B5EF4-FFF2-40B4-BE49-F238E27FC236}">
                <a16:creationId xmlns:a16="http://schemas.microsoft.com/office/drawing/2014/main" id="{E9D92312-7B58-259B-8159-701EAD74BF81}"/>
              </a:ext>
            </a:extLst>
          </p:cNvPr>
          <p:cNvGrpSpPr/>
          <p:nvPr/>
        </p:nvGrpSpPr>
        <p:grpSpPr>
          <a:xfrm rot="10800000">
            <a:off x="10936927" y="3747311"/>
            <a:ext cx="247335" cy="322622"/>
            <a:chOff x="10680715" y="3536857"/>
            <a:chExt cx="247335" cy="322622"/>
          </a:xfrm>
        </p:grpSpPr>
        <p:sp>
          <p:nvSpPr>
            <p:cNvPr id="257" name="Rutediagram: Forbindelse 256">
              <a:extLst>
                <a:ext uri="{FF2B5EF4-FFF2-40B4-BE49-F238E27FC236}">
                  <a16:creationId xmlns:a16="http://schemas.microsoft.com/office/drawing/2014/main" id="{1CDA351B-2578-2718-BF6F-8E520F124BD2}"/>
                </a:ext>
              </a:extLst>
            </p:cNvPr>
            <p:cNvSpPr/>
            <p:nvPr/>
          </p:nvSpPr>
          <p:spPr>
            <a:xfrm>
              <a:off x="10741812" y="3769479"/>
              <a:ext cx="90000" cy="9000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8" name="Tekstfelt 257">
              <a:extLst>
                <a:ext uri="{FF2B5EF4-FFF2-40B4-BE49-F238E27FC236}">
                  <a16:creationId xmlns:a16="http://schemas.microsoft.com/office/drawing/2014/main" id="{88F6F6DB-2025-C4BA-E771-72006ED200C2}"/>
                </a:ext>
              </a:extLst>
            </p:cNvPr>
            <p:cNvSpPr txBox="1"/>
            <p:nvPr/>
          </p:nvSpPr>
          <p:spPr>
            <a:xfrm>
              <a:off x="10680715" y="3536857"/>
              <a:ext cx="247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-</a:t>
              </a:r>
            </a:p>
          </p:txBody>
        </p:sp>
      </p:grpSp>
      <p:grpSp>
        <p:nvGrpSpPr>
          <p:cNvPr id="259" name="Gruppe 258">
            <a:extLst>
              <a:ext uri="{FF2B5EF4-FFF2-40B4-BE49-F238E27FC236}">
                <a16:creationId xmlns:a16="http://schemas.microsoft.com/office/drawing/2014/main" id="{A34C2CE3-36B8-7D2A-8AB1-73B7EDBFB40B}"/>
              </a:ext>
            </a:extLst>
          </p:cNvPr>
          <p:cNvGrpSpPr/>
          <p:nvPr/>
        </p:nvGrpSpPr>
        <p:grpSpPr>
          <a:xfrm rot="5400000">
            <a:off x="10785759" y="2233431"/>
            <a:ext cx="1096502" cy="1198808"/>
            <a:chOff x="1282714" y="585604"/>
            <a:chExt cx="1096502" cy="1198808"/>
          </a:xfrm>
        </p:grpSpPr>
        <p:grpSp>
          <p:nvGrpSpPr>
            <p:cNvPr id="260" name="Gruppe 259">
              <a:extLst>
                <a:ext uri="{FF2B5EF4-FFF2-40B4-BE49-F238E27FC236}">
                  <a16:creationId xmlns:a16="http://schemas.microsoft.com/office/drawing/2014/main" id="{14658673-B4AA-281A-7804-F96A68620473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262" name="Rektangel 261">
                <a:extLst>
                  <a:ext uri="{FF2B5EF4-FFF2-40B4-BE49-F238E27FC236}">
                    <a16:creationId xmlns:a16="http://schemas.microsoft.com/office/drawing/2014/main" id="{7F228BA1-C5D1-232D-2F2E-50EEDF65284C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263" name="Lige forbindelse 262">
                <a:extLst>
                  <a:ext uri="{FF2B5EF4-FFF2-40B4-BE49-F238E27FC236}">
                    <a16:creationId xmlns:a16="http://schemas.microsoft.com/office/drawing/2014/main" id="{37276C08-7C32-6E55-A3E0-52519CFA18DB}"/>
                  </a:ext>
                </a:extLst>
              </p:cNvPr>
              <p:cNvCxnSpPr>
                <a:cxnSpLocks/>
                <a:stCxn id="262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Lige forbindelse 263">
                <a:extLst>
                  <a:ext uri="{FF2B5EF4-FFF2-40B4-BE49-F238E27FC236}">
                    <a16:creationId xmlns:a16="http://schemas.microsoft.com/office/drawing/2014/main" id="{6E7F4C1D-DC15-BB42-70E0-990F71F34AF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Tekstfelt 260">
              <a:extLst>
                <a:ext uri="{FF2B5EF4-FFF2-40B4-BE49-F238E27FC236}">
                  <a16:creationId xmlns:a16="http://schemas.microsoft.com/office/drawing/2014/main" id="{91E6D746-1D20-ACEF-02EC-EEC8CBE4A497}"/>
                </a:ext>
              </a:extLst>
            </p:cNvPr>
            <p:cNvSpPr txBox="1"/>
            <p:nvPr/>
          </p:nvSpPr>
          <p:spPr>
            <a:xfrm rot="16200000">
              <a:off x="1372823" y="957731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265" name="Gruppe 264">
            <a:extLst>
              <a:ext uri="{FF2B5EF4-FFF2-40B4-BE49-F238E27FC236}">
                <a16:creationId xmlns:a16="http://schemas.microsoft.com/office/drawing/2014/main" id="{9C0D8CE5-A705-F7E5-FF0F-6BAA0373FF92}"/>
              </a:ext>
            </a:extLst>
          </p:cNvPr>
          <p:cNvGrpSpPr/>
          <p:nvPr/>
        </p:nvGrpSpPr>
        <p:grpSpPr>
          <a:xfrm>
            <a:off x="7291739" y="3103270"/>
            <a:ext cx="746229" cy="499043"/>
            <a:chOff x="789479" y="2256503"/>
            <a:chExt cx="746229" cy="499043"/>
          </a:xfrm>
        </p:grpSpPr>
        <p:sp>
          <p:nvSpPr>
            <p:cNvPr id="266" name="Rutediagram: Forbindelse 265">
              <a:extLst>
                <a:ext uri="{FF2B5EF4-FFF2-40B4-BE49-F238E27FC236}">
                  <a16:creationId xmlns:a16="http://schemas.microsoft.com/office/drawing/2014/main" id="{972116A5-275A-98A6-E9DD-2DEE20021F5C}"/>
                </a:ext>
              </a:extLst>
            </p:cNvPr>
            <p:cNvSpPr/>
            <p:nvPr/>
          </p:nvSpPr>
          <p:spPr>
            <a:xfrm>
              <a:off x="1108047" y="2256503"/>
              <a:ext cx="427661" cy="428273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7" name="Tekstfelt 266">
              <a:extLst>
                <a:ext uri="{FF2B5EF4-FFF2-40B4-BE49-F238E27FC236}">
                  <a16:creationId xmlns:a16="http://schemas.microsoft.com/office/drawing/2014/main" id="{BEC42B4B-98CB-79F5-D117-044DD845F27E}"/>
                </a:ext>
              </a:extLst>
            </p:cNvPr>
            <p:cNvSpPr txBox="1"/>
            <p:nvPr/>
          </p:nvSpPr>
          <p:spPr>
            <a:xfrm>
              <a:off x="789479" y="229388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Vs</a:t>
              </a:r>
              <a:br>
                <a:rPr lang="da-DK" sz="1200" dirty="0"/>
              </a:br>
              <a:endParaRPr lang="da-DK" sz="1200" dirty="0"/>
            </a:p>
          </p:txBody>
        </p:sp>
      </p:grpSp>
      <p:cxnSp>
        <p:nvCxnSpPr>
          <p:cNvPr id="268" name="Lige forbindelse 267">
            <a:extLst>
              <a:ext uri="{FF2B5EF4-FFF2-40B4-BE49-F238E27FC236}">
                <a16:creationId xmlns:a16="http://schemas.microsoft.com/office/drawing/2014/main" id="{883C07D0-6C1D-4120-0C0C-880CAAA39FF0}"/>
              </a:ext>
            </a:extLst>
          </p:cNvPr>
          <p:cNvCxnSpPr>
            <a:cxnSpLocks/>
          </p:cNvCxnSpPr>
          <p:nvPr/>
        </p:nvCxnSpPr>
        <p:spPr>
          <a:xfrm flipH="1">
            <a:off x="7824137" y="3534087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Tekstfelt 268">
            <a:extLst>
              <a:ext uri="{FF2B5EF4-FFF2-40B4-BE49-F238E27FC236}">
                <a16:creationId xmlns:a16="http://schemas.microsoft.com/office/drawing/2014/main" id="{F1D0E4BB-2099-5B29-293A-23BB0029D93C}"/>
              </a:ext>
            </a:extLst>
          </p:cNvPr>
          <p:cNvSpPr txBox="1"/>
          <p:nvPr/>
        </p:nvSpPr>
        <p:spPr>
          <a:xfrm>
            <a:off x="7606539" y="2968279"/>
            <a:ext cx="4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~</a:t>
            </a:r>
          </a:p>
        </p:txBody>
      </p:sp>
      <p:sp>
        <p:nvSpPr>
          <p:cNvPr id="270" name="Tekstfelt 269">
            <a:extLst>
              <a:ext uri="{FF2B5EF4-FFF2-40B4-BE49-F238E27FC236}">
                <a16:creationId xmlns:a16="http://schemas.microsoft.com/office/drawing/2014/main" id="{0DFF16B3-9051-0D43-86C0-E3F3237BEFCC}"/>
              </a:ext>
            </a:extLst>
          </p:cNvPr>
          <p:cNvSpPr txBox="1"/>
          <p:nvPr/>
        </p:nvSpPr>
        <p:spPr>
          <a:xfrm>
            <a:off x="7589798" y="2849345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271" name="Tekstfelt 270">
            <a:extLst>
              <a:ext uri="{FF2B5EF4-FFF2-40B4-BE49-F238E27FC236}">
                <a16:creationId xmlns:a16="http://schemas.microsoft.com/office/drawing/2014/main" id="{4B685535-F8FE-F8CF-6745-B4DEC88B408A}"/>
              </a:ext>
            </a:extLst>
          </p:cNvPr>
          <p:cNvSpPr txBox="1"/>
          <p:nvPr/>
        </p:nvSpPr>
        <p:spPr>
          <a:xfrm>
            <a:off x="7617895" y="3499874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cxnSp>
        <p:nvCxnSpPr>
          <p:cNvPr id="272" name="Lige forbindelse 271">
            <a:extLst>
              <a:ext uri="{FF2B5EF4-FFF2-40B4-BE49-F238E27FC236}">
                <a16:creationId xmlns:a16="http://schemas.microsoft.com/office/drawing/2014/main" id="{17FB1BE4-49E4-4B55-E1D7-8F39C7DCFA33}"/>
              </a:ext>
            </a:extLst>
          </p:cNvPr>
          <p:cNvCxnSpPr>
            <a:cxnSpLocks/>
          </p:cNvCxnSpPr>
          <p:nvPr/>
        </p:nvCxnSpPr>
        <p:spPr>
          <a:xfrm flipH="1">
            <a:off x="7824131" y="2286299"/>
            <a:ext cx="0" cy="82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3" name="Gruppe 272">
            <a:extLst>
              <a:ext uri="{FF2B5EF4-FFF2-40B4-BE49-F238E27FC236}">
                <a16:creationId xmlns:a16="http://schemas.microsoft.com/office/drawing/2014/main" id="{ACEF3A5F-CD30-8FAD-720D-390BD49E3188}"/>
              </a:ext>
            </a:extLst>
          </p:cNvPr>
          <p:cNvGrpSpPr/>
          <p:nvPr/>
        </p:nvGrpSpPr>
        <p:grpSpPr>
          <a:xfrm rot="10800000">
            <a:off x="10976438" y="1970770"/>
            <a:ext cx="258345" cy="338811"/>
            <a:chOff x="10669705" y="1624350"/>
            <a:chExt cx="258345" cy="338811"/>
          </a:xfrm>
        </p:grpSpPr>
        <p:sp>
          <p:nvSpPr>
            <p:cNvPr id="274" name="Rutediagram: Forbindelse 273">
              <a:extLst>
                <a:ext uri="{FF2B5EF4-FFF2-40B4-BE49-F238E27FC236}">
                  <a16:creationId xmlns:a16="http://schemas.microsoft.com/office/drawing/2014/main" id="{8BE0827A-B660-1048-C57A-B02EBEE99794}"/>
                </a:ext>
              </a:extLst>
            </p:cNvPr>
            <p:cNvSpPr/>
            <p:nvPr/>
          </p:nvSpPr>
          <p:spPr>
            <a:xfrm>
              <a:off x="10746923" y="1624350"/>
              <a:ext cx="90000" cy="9000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5" name="Tekstfelt 274">
              <a:extLst>
                <a:ext uri="{FF2B5EF4-FFF2-40B4-BE49-F238E27FC236}">
                  <a16:creationId xmlns:a16="http://schemas.microsoft.com/office/drawing/2014/main" id="{F9F9C15D-97C4-641B-C289-925EAE03E378}"/>
                </a:ext>
              </a:extLst>
            </p:cNvPr>
            <p:cNvSpPr txBox="1"/>
            <p:nvPr/>
          </p:nvSpPr>
          <p:spPr>
            <a:xfrm>
              <a:off x="10669705" y="1686162"/>
              <a:ext cx="258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+</a:t>
              </a:r>
            </a:p>
          </p:txBody>
        </p:sp>
      </p:grpSp>
      <p:grpSp>
        <p:nvGrpSpPr>
          <p:cNvPr id="276" name="Gruppe 275">
            <a:extLst>
              <a:ext uri="{FF2B5EF4-FFF2-40B4-BE49-F238E27FC236}">
                <a16:creationId xmlns:a16="http://schemas.microsoft.com/office/drawing/2014/main" id="{4B0C54A0-8B91-9404-6706-6B6390CAAA32}"/>
              </a:ext>
            </a:extLst>
          </p:cNvPr>
          <p:cNvGrpSpPr/>
          <p:nvPr/>
        </p:nvGrpSpPr>
        <p:grpSpPr>
          <a:xfrm>
            <a:off x="10112188" y="2448962"/>
            <a:ext cx="180477" cy="292893"/>
            <a:chOff x="5318760" y="2233613"/>
            <a:chExt cx="180477" cy="292893"/>
          </a:xfrm>
        </p:grpSpPr>
        <p:cxnSp>
          <p:nvCxnSpPr>
            <p:cNvPr id="277" name="Lige forbindelse 276">
              <a:extLst>
                <a:ext uri="{FF2B5EF4-FFF2-40B4-BE49-F238E27FC236}">
                  <a16:creationId xmlns:a16="http://schemas.microsoft.com/office/drawing/2014/main" id="{CAB26B72-4089-41EE-F80F-A182764ADCB9}"/>
                </a:ext>
              </a:extLst>
            </p:cNvPr>
            <p:cNvCxnSpPr/>
            <p:nvPr/>
          </p:nvCxnSpPr>
          <p:spPr>
            <a:xfrm>
              <a:off x="5318760" y="24053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Lige forbindelse 277">
              <a:extLst>
                <a:ext uri="{FF2B5EF4-FFF2-40B4-BE49-F238E27FC236}">
                  <a16:creationId xmlns:a16="http://schemas.microsoft.com/office/drawing/2014/main" id="{ED60A77A-7028-9F70-A3E9-FE4C86E551F2}"/>
                </a:ext>
              </a:extLst>
            </p:cNvPr>
            <p:cNvCxnSpPr/>
            <p:nvPr/>
          </p:nvCxnSpPr>
          <p:spPr>
            <a:xfrm>
              <a:off x="5319237" y="235958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Lige forbindelse 278">
              <a:extLst>
                <a:ext uri="{FF2B5EF4-FFF2-40B4-BE49-F238E27FC236}">
                  <a16:creationId xmlns:a16="http://schemas.microsoft.com/office/drawing/2014/main" id="{37B80425-F320-02AB-AF8E-191610C2026B}"/>
                </a:ext>
              </a:extLst>
            </p:cNvPr>
            <p:cNvCxnSpPr/>
            <p:nvPr/>
          </p:nvCxnSpPr>
          <p:spPr>
            <a:xfrm>
              <a:off x="5407817" y="2233613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Lige forbindelse 279">
              <a:extLst>
                <a:ext uri="{FF2B5EF4-FFF2-40B4-BE49-F238E27FC236}">
                  <a16:creationId xmlns:a16="http://schemas.microsoft.com/office/drawing/2014/main" id="{7C3AF22D-64B4-3994-E3E7-D81F421F8CA8}"/>
                </a:ext>
              </a:extLst>
            </p:cNvPr>
            <p:cNvCxnSpPr/>
            <p:nvPr/>
          </p:nvCxnSpPr>
          <p:spPr>
            <a:xfrm>
              <a:off x="5407815" y="2407444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1" name="Lige forbindelse 280">
            <a:extLst>
              <a:ext uri="{FF2B5EF4-FFF2-40B4-BE49-F238E27FC236}">
                <a16:creationId xmlns:a16="http://schemas.microsoft.com/office/drawing/2014/main" id="{9908CFBB-6140-E321-22B4-5B59564E6AC4}"/>
              </a:ext>
            </a:extLst>
          </p:cNvPr>
          <p:cNvCxnSpPr/>
          <p:nvPr/>
        </p:nvCxnSpPr>
        <p:spPr>
          <a:xfrm>
            <a:off x="9332595" y="2278623"/>
            <a:ext cx="17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2" name="Gruppe 281">
            <a:extLst>
              <a:ext uri="{FF2B5EF4-FFF2-40B4-BE49-F238E27FC236}">
                <a16:creationId xmlns:a16="http://schemas.microsoft.com/office/drawing/2014/main" id="{3C3E8B29-E2D3-3632-CE32-77B48BE00F1B}"/>
              </a:ext>
            </a:extLst>
          </p:cNvPr>
          <p:cNvGrpSpPr/>
          <p:nvPr/>
        </p:nvGrpSpPr>
        <p:grpSpPr>
          <a:xfrm rot="5400000">
            <a:off x="9092438" y="2134544"/>
            <a:ext cx="180477" cy="292893"/>
            <a:chOff x="5318760" y="2233613"/>
            <a:chExt cx="180477" cy="292893"/>
          </a:xfrm>
        </p:grpSpPr>
        <p:cxnSp>
          <p:nvCxnSpPr>
            <p:cNvPr id="283" name="Lige forbindelse 282">
              <a:extLst>
                <a:ext uri="{FF2B5EF4-FFF2-40B4-BE49-F238E27FC236}">
                  <a16:creationId xmlns:a16="http://schemas.microsoft.com/office/drawing/2014/main" id="{E84224EE-400F-8509-75D9-BEBC77140FE2}"/>
                </a:ext>
              </a:extLst>
            </p:cNvPr>
            <p:cNvCxnSpPr/>
            <p:nvPr/>
          </p:nvCxnSpPr>
          <p:spPr>
            <a:xfrm>
              <a:off x="5318760" y="24053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Lige forbindelse 283">
              <a:extLst>
                <a:ext uri="{FF2B5EF4-FFF2-40B4-BE49-F238E27FC236}">
                  <a16:creationId xmlns:a16="http://schemas.microsoft.com/office/drawing/2014/main" id="{A9E9FDEA-C1A0-4B25-1549-69BAEE2B599C}"/>
                </a:ext>
              </a:extLst>
            </p:cNvPr>
            <p:cNvCxnSpPr/>
            <p:nvPr/>
          </p:nvCxnSpPr>
          <p:spPr>
            <a:xfrm>
              <a:off x="5319237" y="235958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Lige forbindelse 284">
              <a:extLst>
                <a:ext uri="{FF2B5EF4-FFF2-40B4-BE49-F238E27FC236}">
                  <a16:creationId xmlns:a16="http://schemas.microsoft.com/office/drawing/2014/main" id="{60ED2D39-BD69-A1CA-3B87-FC6DFBDFF5A3}"/>
                </a:ext>
              </a:extLst>
            </p:cNvPr>
            <p:cNvCxnSpPr/>
            <p:nvPr/>
          </p:nvCxnSpPr>
          <p:spPr>
            <a:xfrm>
              <a:off x="5407817" y="2233613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Lige forbindelse 285">
              <a:extLst>
                <a:ext uri="{FF2B5EF4-FFF2-40B4-BE49-F238E27FC236}">
                  <a16:creationId xmlns:a16="http://schemas.microsoft.com/office/drawing/2014/main" id="{70C74549-766E-9178-D609-401A9AFB80CD}"/>
                </a:ext>
              </a:extLst>
            </p:cNvPr>
            <p:cNvCxnSpPr/>
            <p:nvPr/>
          </p:nvCxnSpPr>
          <p:spPr>
            <a:xfrm>
              <a:off x="5407815" y="2407444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7" name="Gruppe 286">
            <a:extLst>
              <a:ext uri="{FF2B5EF4-FFF2-40B4-BE49-F238E27FC236}">
                <a16:creationId xmlns:a16="http://schemas.microsoft.com/office/drawing/2014/main" id="{10DD38F8-15C1-5B56-545E-DA185EFE79B4}"/>
              </a:ext>
            </a:extLst>
          </p:cNvPr>
          <p:cNvGrpSpPr/>
          <p:nvPr/>
        </p:nvGrpSpPr>
        <p:grpSpPr>
          <a:xfrm>
            <a:off x="8838866" y="3209077"/>
            <a:ext cx="180477" cy="292893"/>
            <a:chOff x="5318760" y="2233613"/>
            <a:chExt cx="180477" cy="292893"/>
          </a:xfrm>
        </p:grpSpPr>
        <p:cxnSp>
          <p:nvCxnSpPr>
            <p:cNvPr id="288" name="Lige forbindelse 287">
              <a:extLst>
                <a:ext uri="{FF2B5EF4-FFF2-40B4-BE49-F238E27FC236}">
                  <a16:creationId xmlns:a16="http://schemas.microsoft.com/office/drawing/2014/main" id="{D5F51F13-7268-537A-B4F5-64FA102BFBC0}"/>
                </a:ext>
              </a:extLst>
            </p:cNvPr>
            <p:cNvCxnSpPr/>
            <p:nvPr/>
          </p:nvCxnSpPr>
          <p:spPr>
            <a:xfrm>
              <a:off x="5318760" y="24053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Lige forbindelse 288">
              <a:extLst>
                <a:ext uri="{FF2B5EF4-FFF2-40B4-BE49-F238E27FC236}">
                  <a16:creationId xmlns:a16="http://schemas.microsoft.com/office/drawing/2014/main" id="{DA8BF23A-FCEF-0E77-43CE-6F9996681AC2}"/>
                </a:ext>
              </a:extLst>
            </p:cNvPr>
            <p:cNvCxnSpPr/>
            <p:nvPr/>
          </p:nvCxnSpPr>
          <p:spPr>
            <a:xfrm>
              <a:off x="5319237" y="235958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Lige forbindelse 289">
              <a:extLst>
                <a:ext uri="{FF2B5EF4-FFF2-40B4-BE49-F238E27FC236}">
                  <a16:creationId xmlns:a16="http://schemas.microsoft.com/office/drawing/2014/main" id="{1159B1F9-9BE3-CBF7-983C-4A70C1269D9F}"/>
                </a:ext>
              </a:extLst>
            </p:cNvPr>
            <p:cNvCxnSpPr/>
            <p:nvPr/>
          </p:nvCxnSpPr>
          <p:spPr>
            <a:xfrm>
              <a:off x="5407817" y="2233613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Lige forbindelse 290">
              <a:extLst>
                <a:ext uri="{FF2B5EF4-FFF2-40B4-BE49-F238E27FC236}">
                  <a16:creationId xmlns:a16="http://schemas.microsoft.com/office/drawing/2014/main" id="{4AA16E88-7D5B-8E06-F125-2FCFDD698295}"/>
                </a:ext>
              </a:extLst>
            </p:cNvPr>
            <p:cNvCxnSpPr/>
            <p:nvPr/>
          </p:nvCxnSpPr>
          <p:spPr>
            <a:xfrm>
              <a:off x="5407815" y="2407444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2" name="Tekstfelt 291">
            <a:extLst>
              <a:ext uri="{FF2B5EF4-FFF2-40B4-BE49-F238E27FC236}">
                <a16:creationId xmlns:a16="http://schemas.microsoft.com/office/drawing/2014/main" id="{56E291F4-FDB9-A484-E4BF-BCFA93843EE6}"/>
              </a:ext>
            </a:extLst>
          </p:cNvPr>
          <p:cNvSpPr txBox="1"/>
          <p:nvPr/>
        </p:nvSpPr>
        <p:spPr>
          <a:xfrm>
            <a:off x="10263441" y="2456501"/>
            <a:ext cx="508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CDB</a:t>
            </a:r>
          </a:p>
        </p:txBody>
      </p:sp>
      <p:sp>
        <p:nvSpPr>
          <p:cNvPr id="293" name="Tekstfelt 292">
            <a:extLst>
              <a:ext uri="{FF2B5EF4-FFF2-40B4-BE49-F238E27FC236}">
                <a16:creationId xmlns:a16="http://schemas.microsoft.com/office/drawing/2014/main" id="{3C8B2B36-8128-A541-6F2C-784352015B10}"/>
              </a:ext>
            </a:extLst>
          </p:cNvPr>
          <p:cNvSpPr txBox="1"/>
          <p:nvPr/>
        </p:nvSpPr>
        <p:spPr>
          <a:xfrm>
            <a:off x="8929685" y="1913753"/>
            <a:ext cx="506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CGD</a:t>
            </a:r>
          </a:p>
        </p:txBody>
      </p:sp>
      <p:sp>
        <p:nvSpPr>
          <p:cNvPr id="294" name="Tekstfelt 293">
            <a:extLst>
              <a:ext uri="{FF2B5EF4-FFF2-40B4-BE49-F238E27FC236}">
                <a16:creationId xmlns:a16="http://schemas.microsoft.com/office/drawing/2014/main" id="{5B6B1EC1-BF38-31B8-6AEA-81229F1A7700}"/>
              </a:ext>
            </a:extLst>
          </p:cNvPr>
          <p:cNvSpPr txBox="1"/>
          <p:nvPr/>
        </p:nvSpPr>
        <p:spPr>
          <a:xfrm>
            <a:off x="8376366" y="3206175"/>
            <a:ext cx="578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CGS</a:t>
            </a:r>
          </a:p>
        </p:txBody>
      </p:sp>
      <p:cxnSp>
        <p:nvCxnSpPr>
          <p:cNvPr id="295" name="Lige forbindelse 294">
            <a:extLst>
              <a:ext uri="{FF2B5EF4-FFF2-40B4-BE49-F238E27FC236}">
                <a16:creationId xmlns:a16="http://schemas.microsoft.com/office/drawing/2014/main" id="{2275A65F-4D4B-FAD3-02B3-715889087D62}"/>
              </a:ext>
            </a:extLst>
          </p:cNvPr>
          <p:cNvCxnSpPr>
            <a:cxnSpLocks/>
          </p:cNvCxnSpPr>
          <p:nvPr/>
        </p:nvCxnSpPr>
        <p:spPr>
          <a:xfrm rot="5400000">
            <a:off x="8454595" y="2739885"/>
            <a:ext cx="9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Lige forbindelse 295">
            <a:extLst>
              <a:ext uri="{FF2B5EF4-FFF2-40B4-BE49-F238E27FC236}">
                <a16:creationId xmlns:a16="http://schemas.microsoft.com/office/drawing/2014/main" id="{13DD3C4B-B27F-C90A-1E3A-BAEB06C3ABC7}"/>
              </a:ext>
            </a:extLst>
          </p:cNvPr>
          <p:cNvCxnSpPr/>
          <p:nvPr/>
        </p:nvCxnSpPr>
        <p:spPr>
          <a:xfrm>
            <a:off x="7817763" y="3794760"/>
            <a:ext cx="320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Lige forbindelse 296">
            <a:extLst>
              <a:ext uri="{FF2B5EF4-FFF2-40B4-BE49-F238E27FC236}">
                <a16:creationId xmlns:a16="http://schemas.microsoft.com/office/drawing/2014/main" id="{3E6F9551-F14B-76BF-EF58-FFAFB310622D}"/>
              </a:ext>
            </a:extLst>
          </p:cNvPr>
          <p:cNvCxnSpPr>
            <a:cxnSpLocks/>
          </p:cNvCxnSpPr>
          <p:nvPr/>
        </p:nvCxnSpPr>
        <p:spPr>
          <a:xfrm rot="5400000">
            <a:off x="8760595" y="3625145"/>
            <a:ext cx="3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Lige forbindelse 297">
            <a:extLst>
              <a:ext uri="{FF2B5EF4-FFF2-40B4-BE49-F238E27FC236}">
                <a16:creationId xmlns:a16="http://schemas.microsoft.com/office/drawing/2014/main" id="{3F003970-1FCC-2E67-CF7F-CDF2C9D4E36B}"/>
              </a:ext>
            </a:extLst>
          </p:cNvPr>
          <p:cNvCxnSpPr>
            <a:cxnSpLocks/>
          </p:cNvCxnSpPr>
          <p:nvPr/>
        </p:nvCxnSpPr>
        <p:spPr>
          <a:xfrm>
            <a:off x="9330410" y="3321173"/>
            <a:ext cx="0" cy="4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9" name="Lige forbindelse 298">
            <a:extLst>
              <a:ext uri="{FF2B5EF4-FFF2-40B4-BE49-F238E27FC236}">
                <a16:creationId xmlns:a16="http://schemas.microsoft.com/office/drawing/2014/main" id="{9D36B72E-8E2B-A596-04E5-FEF07ED1A893}"/>
              </a:ext>
            </a:extLst>
          </p:cNvPr>
          <p:cNvCxnSpPr>
            <a:cxnSpLocks/>
          </p:cNvCxnSpPr>
          <p:nvPr/>
        </p:nvCxnSpPr>
        <p:spPr>
          <a:xfrm>
            <a:off x="10201243" y="2732330"/>
            <a:ext cx="0" cy="1052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0" name="Gruppe 299">
            <a:extLst>
              <a:ext uri="{FF2B5EF4-FFF2-40B4-BE49-F238E27FC236}">
                <a16:creationId xmlns:a16="http://schemas.microsoft.com/office/drawing/2014/main" id="{BA0206F5-EA28-F20B-6538-294EAD38F84E}"/>
              </a:ext>
            </a:extLst>
          </p:cNvPr>
          <p:cNvGrpSpPr/>
          <p:nvPr/>
        </p:nvGrpSpPr>
        <p:grpSpPr>
          <a:xfrm>
            <a:off x="9150410" y="2269891"/>
            <a:ext cx="360000" cy="1056368"/>
            <a:chOff x="3996808" y="1427106"/>
            <a:chExt cx="360000" cy="1056368"/>
          </a:xfrm>
        </p:grpSpPr>
        <p:sp>
          <p:nvSpPr>
            <p:cNvPr id="301" name="Rektangel 300">
              <a:extLst>
                <a:ext uri="{FF2B5EF4-FFF2-40B4-BE49-F238E27FC236}">
                  <a16:creationId xmlns:a16="http://schemas.microsoft.com/office/drawing/2014/main" id="{BA58C5C2-F78B-35F7-D318-6AF15DD70B3A}"/>
                </a:ext>
              </a:extLst>
            </p:cNvPr>
            <p:cNvSpPr/>
            <p:nvPr/>
          </p:nvSpPr>
          <p:spPr>
            <a:xfrm rot="2700000">
              <a:off x="3996808" y="1771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02" name="Lige pilforbindelse 301">
              <a:extLst>
                <a:ext uri="{FF2B5EF4-FFF2-40B4-BE49-F238E27FC236}">
                  <a16:creationId xmlns:a16="http://schemas.microsoft.com/office/drawing/2014/main" id="{4E7F991F-DC22-FC43-3670-81ADAAF86A58}"/>
                </a:ext>
              </a:extLst>
            </p:cNvPr>
            <p:cNvCxnSpPr/>
            <p:nvPr/>
          </p:nvCxnSpPr>
          <p:spPr>
            <a:xfrm>
              <a:off x="4176808" y="1784412"/>
              <a:ext cx="0" cy="326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Lige forbindelse 302">
              <a:extLst>
                <a:ext uri="{FF2B5EF4-FFF2-40B4-BE49-F238E27FC236}">
                  <a16:creationId xmlns:a16="http://schemas.microsoft.com/office/drawing/2014/main" id="{23380D9D-C23A-0A73-5A37-D110B65D93DE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6" y="1427106"/>
              <a:ext cx="2" cy="2721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Lige forbindelse 303">
              <a:extLst>
                <a:ext uri="{FF2B5EF4-FFF2-40B4-BE49-F238E27FC236}">
                  <a16:creationId xmlns:a16="http://schemas.microsoft.com/office/drawing/2014/main" id="{A75CB8B7-F07C-FDF8-7697-095FAF2F82EA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7" y="2205673"/>
              <a:ext cx="0" cy="2778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5" name="Tekstfelt 304">
            <a:extLst>
              <a:ext uri="{FF2B5EF4-FFF2-40B4-BE49-F238E27FC236}">
                <a16:creationId xmlns:a16="http://schemas.microsoft.com/office/drawing/2014/main" id="{C2918D2B-F092-A2F9-2347-FAAD70EA55E3}"/>
              </a:ext>
            </a:extLst>
          </p:cNvPr>
          <p:cNvSpPr txBox="1"/>
          <p:nvPr/>
        </p:nvSpPr>
        <p:spPr>
          <a:xfrm>
            <a:off x="9528228" y="2634697"/>
            <a:ext cx="802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gm*VGS</a:t>
            </a:r>
          </a:p>
        </p:txBody>
      </p:sp>
      <p:cxnSp>
        <p:nvCxnSpPr>
          <p:cNvPr id="306" name="Lige forbindelse 305">
            <a:extLst>
              <a:ext uri="{FF2B5EF4-FFF2-40B4-BE49-F238E27FC236}">
                <a16:creationId xmlns:a16="http://schemas.microsoft.com/office/drawing/2014/main" id="{168E8254-0EE0-6CE4-9DAD-B2B4CCE3B61E}"/>
              </a:ext>
            </a:extLst>
          </p:cNvPr>
          <p:cNvCxnSpPr>
            <a:cxnSpLocks/>
          </p:cNvCxnSpPr>
          <p:nvPr/>
        </p:nvCxnSpPr>
        <p:spPr>
          <a:xfrm flipV="1">
            <a:off x="8726943" y="2276965"/>
            <a:ext cx="305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7" name="Lige forbindelse 306">
            <a:extLst>
              <a:ext uri="{FF2B5EF4-FFF2-40B4-BE49-F238E27FC236}">
                <a16:creationId xmlns:a16="http://schemas.microsoft.com/office/drawing/2014/main" id="{676A482D-060D-B4D6-504F-A3C261FF45A2}"/>
              </a:ext>
            </a:extLst>
          </p:cNvPr>
          <p:cNvCxnSpPr>
            <a:cxnSpLocks/>
          </p:cNvCxnSpPr>
          <p:nvPr/>
        </p:nvCxnSpPr>
        <p:spPr>
          <a:xfrm>
            <a:off x="10203147" y="2276317"/>
            <a:ext cx="2" cy="272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Lige forbindelse 307">
            <a:extLst>
              <a:ext uri="{FF2B5EF4-FFF2-40B4-BE49-F238E27FC236}">
                <a16:creationId xmlns:a16="http://schemas.microsoft.com/office/drawing/2014/main" id="{6537599D-EAAA-92D8-022E-788B9E2B4840}"/>
              </a:ext>
            </a:extLst>
          </p:cNvPr>
          <p:cNvCxnSpPr>
            <a:cxnSpLocks/>
          </p:cNvCxnSpPr>
          <p:nvPr/>
        </p:nvCxnSpPr>
        <p:spPr>
          <a:xfrm>
            <a:off x="10817580" y="3328793"/>
            <a:ext cx="0" cy="4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9" name="Pil: højre 308">
            <a:extLst>
              <a:ext uri="{FF2B5EF4-FFF2-40B4-BE49-F238E27FC236}">
                <a16:creationId xmlns:a16="http://schemas.microsoft.com/office/drawing/2014/main" id="{FB12C1D9-483B-7CC6-A30A-73FB9F7D1CDB}"/>
              </a:ext>
            </a:extLst>
          </p:cNvPr>
          <p:cNvSpPr/>
          <p:nvPr/>
        </p:nvSpPr>
        <p:spPr>
          <a:xfrm>
            <a:off x="3177097" y="2372177"/>
            <a:ext cx="625197" cy="21746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0" name="Pil: højre 309">
            <a:extLst>
              <a:ext uri="{FF2B5EF4-FFF2-40B4-BE49-F238E27FC236}">
                <a16:creationId xmlns:a16="http://schemas.microsoft.com/office/drawing/2014/main" id="{4905C9FD-3015-E5DB-2C22-A8D6BA9CD45C}"/>
              </a:ext>
            </a:extLst>
          </p:cNvPr>
          <p:cNvSpPr/>
          <p:nvPr/>
        </p:nvSpPr>
        <p:spPr>
          <a:xfrm>
            <a:off x="6954631" y="2341518"/>
            <a:ext cx="625197" cy="21746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326" name="Gruppe 325">
            <a:extLst>
              <a:ext uri="{FF2B5EF4-FFF2-40B4-BE49-F238E27FC236}">
                <a16:creationId xmlns:a16="http://schemas.microsoft.com/office/drawing/2014/main" id="{9F0D75DC-931C-B260-29AA-678EE4427EFA}"/>
              </a:ext>
            </a:extLst>
          </p:cNvPr>
          <p:cNvGrpSpPr/>
          <p:nvPr/>
        </p:nvGrpSpPr>
        <p:grpSpPr>
          <a:xfrm>
            <a:off x="930868" y="2425605"/>
            <a:ext cx="1146299" cy="502487"/>
            <a:chOff x="1282714" y="1281925"/>
            <a:chExt cx="1146299" cy="502487"/>
          </a:xfrm>
        </p:grpSpPr>
        <p:grpSp>
          <p:nvGrpSpPr>
            <p:cNvPr id="327" name="Gruppe 326">
              <a:extLst>
                <a:ext uri="{FF2B5EF4-FFF2-40B4-BE49-F238E27FC236}">
                  <a16:creationId xmlns:a16="http://schemas.microsoft.com/office/drawing/2014/main" id="{652B3C50-82F6-8242-0708-61D3C1F4EA7E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329" name="Rektangel 328">
                <a:extLst>
                  <a:ext uri="{FF2B5EF4-FFF2-40B4-BE49-F238E27FC236}">
                    <a16:creationId xmlns:a16="http://schemas.microsoft.com/office/drawing/2014/main" id="{B97932AB-BB53-C3C3-F16C-A23868F64B00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330" name="Lige forbindelse 329">
                <a:extLst>
                  <a:ext uri="{FF2B5EF4-FFF2-40B4-BE49-F238E27FC236}">
                    <a16:creationId xmlns:a16="http://schemas.microsoft.com/office/drawing/2014/main" id="{CD5E80E5-9728-7E2B-8C8E-6C66A6A6E11D}"/>
                  </a:ext>
                </a:extLst>
              </p:cNvPr>
              <p:cNvCxnSpPr>
                <a:cxnSpLocks/>
                <a:stCxn id="329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Lige forbindelse 330">
                <a:extLst>
                  <a:ext uri="{FF2B5EF4-FFF2-40B4-BE49-F238E27FC236}">
                    <a16:creationId xmlns:a16="http://schemas.microsoft.com/office/drawing/2014/main" id="{E59D7834-4F43-C349-42D3-29EC4CDDC96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8" name="Tekstfelt 327">
              <a:extLst>
                <a:ext uri="{FF2B5EF4-FFF2-40B4-BE49-F238E27FC236}">
                  <a16:creationId xmlns:a16="http://schemas.microsoft.com/office/drawing/2014/main" id="{63DA0C8E-7E89-A87F-4124-7AC7A47557D0}"/>
                </a:ext>
              </a:extLst>
            </p:cNvPr>
            <p:cNvSpPr txBox="1"/>
            <p:nvPr/>
          </p:nvSpPr>
          <p:spPr>
            <a:xfrm>
              <a:off x="1407759" y="1281925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Rs</a:t>
              </a:r>
              <a:r>
                <a:rPr lang="da-DK" sz="1200" dirty="0"/>
                <a:t>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332" name="Gruppe 331">
            <a:extLst>
              <a:ext uri="{FF2B5EF4-FFF2-40B4-BE49-F238E27FC236}">
                <a16:creationId xmlns:a16="http://schemas.microsoft.com/office/drawing/2014/main" id="{C3C61F1C-F691-2A8A-FD46-527060D7950B}"/>
              </a:ext>
            </a:extLst>
          </p:cNvPr>
          <p:cNvGrpSpPr/>
          <p:nvPr/>
        </p:nvGrpSpPr>
        <p:grpSpPr>
          <a:xfrm>
            <a:off x="400180" y="3103723"/>
            <a:ext cx="746229" cy="499043"/>
            <a:chOff x="789479" y="2256503"/>
            <a:chExt cx="746229" cy="499043"/>
          </a:xfrm>
        </p:grpSpPr>
        <p:sp>
          <p:nvSpPr>
            <p:cNvPr id="333" name="Rutediagram: Forbindelse 332">
              <a:extLst>
                <a:ext uri="{FF2B5EF4-FFF2-40B4-BE49-F238E27FC236}">
                  <a16:creationId xmlns:a16="http://schemas.microsoft.com/office/drawing/2014/main" id="{2E81421C-E707-96BB-313A-23E18B638049}"/>
                </a:ext>
              </a:extLst>
            </p:cNvPr>
            <p:cNvSpPr/>
            <p:nvPr/>
          </p:nvSpPr>
          <p:spPr>
            <a:xfrm>
              <a:off x="1108047" y="2256503"/>
              <a:ext cx="427661" cy="428273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4" name="Tekstfelt 333">
              <a:extLst>
                <a:ext uri="{FF2B5EF4-FFF2-40B4-BE49-F238E27FC236}">
                  <a16:creationId xmlns:a16="http://schemas.microsoft.com/office/drawing/2014/main" id="{704EE080-1912-0F47-DDEA-8C1436243225}"/>
                </a:ext>
              </a:extLst>
            </p:cNvPr>
            <p:cNvSpPr txBox="1"/>
            <p:nvPr/>
          </p:nvSpPr>
          <p:spPr>
            <a:xfrm>
              <a:off x="789479" y="229388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Vs</a:t>
              </a:r>
              <a:br>
                <a:rPr lang="da-DK" sz="1200" dirty="0"/>
              </a:br>
              <a:endParaRPr lang="da-DK" sz="1200" dirty="0"/>
            </a:p>
          </p:txBody>
        </p:sp>
      </p:grpSp>
      <p:cxnSp>
        <p:nvCxnSpPr>
          <p:cNvPr id="335" name="Lige forbindelse 334">
            <a:extLst>
              <a:ext uri="{FF2B5EF4-FFF2-40B4-BE49-F238E27FC236}">
                <a16:creationId xmlns:a16="http://schemas.microsoft.com/office/drawing/2014/main" id="{FA9BD479-AAA8-C88D-D787-351BE8CBA029}"/>
              </a:ext>
            </a:extLst>
          </p:cNvPr>
          <p:cNvCxnSpPr>
            <a:cxnSpLocks/>
          </p:cNvCxnSpPr>
          <p:nvPr/>
        </p:nvCxnSpPr>
        <p:spPr>
          <a:xfrm flipH="1">
            <a:off x="932578" y="3534540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6" name="Tekstfelt 335">
            <a:extLst>
              <a:ext uri="{FF2B5EF4-FFF2-40B4-BE49-F238E27FC236}">
                <a16:creationId xmlns:a16="http://schemas.microsoft.com/office/drawing/2014/main" id="{9F6AEE83-D814-8871-18D7-2215E32EED6C}"/>
              </a:ext>
            </a:extLst>
          </p:cNvPr>
          <p:cNvSpPr txBox="1"/>
          <p:nvPr/>
        </p:nvSpPr>
        <p:spPr>
          <a:xfrm>
            <a:off x="714980" y="2968732"/>
            <a:ext cx="4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~</a:t>
            </a:r>
          </a:p>
        </p:txBody>
      </p:sp>
      <p:sp>
        <p:nvSpPr>
          <p:cNvPr id="337" name="Tekstfelt 336">
            <a:extLst>
              <a:ext uri="{FF2B5EF4-FFF2-40B4-BE49-F238E27FC236}">
                <a16:creationId xmlns:a16="http://schemas.microsoft.com/office/drawing/2014/main" id="{D2C01BE5-E5DE-69A8-2CFF-F68806C94696}"/>
              </a:ext>
            </a:extLst>
          </p:cNvPr>
          <p:cNvSpPr txBox="1"/>
          <p:nvPr/>
        </p:nvSpPr>
        <p:spPr>
          <a:xfrm>
            <a:off x="698239" y="2849798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338" name="Tekstfelt 337">
            <a:extLst>
              <a:ext uri="{FF2B5EF4-FFF2-40B4-BE49-F238E27FC236}">
                <a16:creationId xmlns:a16="http://schemas.microsoft.com/office/drawing/2014/main" id="{E099F443-EF0C-0A38-6231-2C49C41C13CD}"/>
              </a:ext>
            </a:extLst>
          </p:cNvPr>
          <p:cNvSpPr txBox="1"/>
          <p:nvPr/>
        </p:nvSpPr>
        <p:spPr>
          <a:xfrm>
            <a:off x="726336" y="3500327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cxnSp>
        <p:nvCxnSpPr>
          <p:cNvPr id="339" name="Lige forbindelse 338">
            <a:extLst>
              <a:ext uri="{FF2B5EF4-FFF2-40B4-BE49-F238E27FC236}">
                <a16:creationId xmlns:a16="http://schemas.microsoft.com/office/drawing/2014/main" id="{4F8F449B-7328-0FC7-2F05-1F0F5FD20E0C}"/>
              </a:ext>
            </a:extLst>
          </p:cNvPr>
          <p:cNvCxnSpPr>
            <a:cxnSpLocks/>
          </p:cNvCxnSpPr>
          <p:nvPr/>
        </p:nvCxnSpPr>
        <p:spPr>
          <a:xfrm flipH="1">
            <a:off x="932572" y="2848727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0" name="Gruppe 349">
            <a:extLst>
              <a:ext uri="{FF2B5EF4-FFF2-40B4-BE49-F238E27FC236}">
                <a16:creationId xmlns:a16="http://schemas.microsoft.com/office/drawing/2014/main" id="{B9DDC7AA-3645-58A2-60B7-74EBB7C2FE54}"/>
              </a:ext>
            </a:extLst>
          </p:cNvPr>
          <p:cNvGrpSpPr/>
          <p:nvPr/>
        </p:nvGrpSpPr>
        <p:grpSpPr>
          <a:xfrm>
            <a:off x="1909910" y="2391588"/>
            <a:ext cx="861594" cy="865567"/>
            <a:chOff x="3519983" y="5207549"/>
            <a:chExt cx="861594" cy="865567"/>
          </a:xfrm>
        </p:grpSpPr>
        <p:cxnSp>
          <p:nvCxnSpPr>
            <p:cNvPr id="343" name="Lige forbindelse 342">
              <a:extLst>
                <a:ext uri="{FF2B5EF4-FFF2-40B4-BE49-F238E27FC236}">
                  <a16:creationId xmlns:a16="http://schemas.microsoft.com/office/drawing/2014/main" id="{750544AD-814A-4119-E69D-A01334F3C6DD}"/>
                </a:ext>
              </a:extLst>
            </p:cNvPr>
            <p:cNvCxnSpPr/>
            <p:nvPr/>
          </p:nvCxnSpPr>
          <p:spPr>
            <a:xfrm>
              <a:off x="4136875" y="5384166"/>
              <a:ext cx="0" cy="5400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Lige forbindelse 343">
              <a:extLst>
                <a:ext uri="{FF2B5EF4-FFF2-40B4-BE49-F238E27FC236}">
                  <a16:creationId xmlns:a16="http://schemas.microsoft.com/office/drawing/2014/main" id="{FA181961-B6EE-6EA1-DE21-2A7BE7BDB1F2}"/>
                </a:ext>
              </a:extLst>
            </p:cNvPr>
            <p:cNvCxnSpPr/>
            <p:nvPr/>
          </p:nvCxnSpPr>
          <p:spPr>
            <a:xfrm>
              <a:off x="3519983" y="5652595"/>
              <a:ext cx="54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Lige forbindelse 344">
              <a:extLst>
                <a:ext uri="{FF2B5EF4-FFF2-40B4-BE49-F238E27FC236}">
                  <a16:creationId xmlns:a16="http://schemas.microsoft.com/office/drawing/2014/main" id="{00FEFDE5-F877-4A22-B024-D414D2956C93}"/>
                </a:ext>
              </a:extLst>
            </p:cNvPr>
            <p:cNvCxnSpPr>
              <a:cxnSpLocks/>
            </p:cNvCxnSpPr>
            <p:nvPr/>
          </p:nvCxnSpPr>
          <p:spPr>
            <a:xfrm>
              <a:off x="4129577" y="5458962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Lige forbindelse 345">
              <a:extLst>
                <a:ext uri="{FF2B5EF4-FFF2-40B4-BE49-F238E27FC236}">
                  <a16:creationId xmlns:a16="http://schemas.microsoft.com/office/drawing/2014/main" id="{1A26076D-21A3-6DAC-04CE-34E8620443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53402" y="5333549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Lige pilforbindelse 346">
              <a:extLst>
                <a:ext uri="{FF2B5EF4-FFF2-40B4-BE49-F238E27FC236}">
                  <a16:creationId xmlns:a16="http://schemas.microsoft.com/office/drawing/2014/main" id="{88CF1BDD-D2C6-6C10-3407-E7ABD73245CB}"/>
                </a:ext>
              </a:extLst>
            </p:cNvPr>
            <p:cNvCxnSpPr>
              <a:cxnSpLocks/>
            </p:cNvCxnSpPr>
            <p:nvPr/>
          </p:nvCxnSpPr>
          <p:spPr>
            <a:xfrm>
              <a:off x="4122462" y="5825664"/>
              <a:ext cx="25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Lige forbindelse 347">
              <a:extLst>
                <a:ext uri="{FF2B5EF4-FFF2-40B4-BE49-F238E27FC236}">
                  <a16:creationId xmlns:a16="http://schemas.microsoft.com/office/drawing/2014/main" id="{8CA3AD82-75C4-0687-C9A9-7A2292CB7B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29586" y="5947116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Lige forbindelse 348">
              <a:extLst>
                <a:ext uri="{FF2B5EF4-FFF2-40B4-BE49-F238E27FC236}">
                  <a16:creationId xmlns:a16="http://schemas.microsoft.com/office/drawing/2014/main" id="{E4830799-2EF5-7944-BE8C-87A2AB59221B}"/>
                </a:ext>
              </a:extLst>
            </p:cNvPr>
            <p:cNvCxnSpPr/>
            <p:nvPr/>
          </p:nvCxnSpPr>
          <p:spPr>
            <a:xfrm>
              <a:off x="4071996" y="5473193"/>
              <a:ext cx="0" cy="3600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1" name="Gruppe 350">
            <a:extLst>
              <a:ext uri="{FF2B5EF4-FFF2-40B4-BE49-F238E27FC236}">
                <a16:creationId xmlns:a16="http://schemas.microsoft.com/office/drawing/2014/main" id="{9E479D91-5A89-7BD4-46DA-0BBA6000797F}"/>
              </a:ext>
            </a:extLst>
          </p:cNvPr>
          <p:cNvGrpSpPr/>
          <p:nvPr/>
        </p:nvGrpSpPr>
        <p:grpSpPr>
          <a:xfrm>
            <a:off x="5185206" y="2395254"/>
            <a:ext cx="861594" cy="865567"/>
            <a:chOff x="3519983" y="5207549"/>
            <a:chExt cx="861594" cy="865567"/>
          </a:xfrm>
        </p:grpSpPr>
        <p:cxnSp>
          <p:nvCxnSpPr>
            <p:cNvPr id="352" name="Lige forbindelse 351">
              <a:extLst>
                <a:ext uri="{FF2B5EF4-FFF2-40B4-BE49-F238E27FC236}">
                  <a16:creationId xmlns:a16="http://schemas.microsoft.com/office/drawing/2014/main" id="{C85624CA-BB57-D6C1-9F16-C8C845F2CE30}"/>
                </a:ext>
              </a:extLst>
            </p:cNvPr>
            <p:cNvCxnSpPr/>
            <p:nvPr/>
          </p:nvCxnSpPr>
          <p:spPr>
            <a:xfrm>
              <a:off x="4136875" y="5384166"/>
              <a:ext cx="0" cy="5400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Lige forbindelse 352">
              <a:extLst>
                <a:ext uri="{FF2B5EF4-FFF2-40B4-BE49-F238E27FC236}">
                  <a16:creationId xmlns:a16="http://schemas.microsoft.com/office/drawing/2014/main" id="{1F8621F9-F3CB-C795-24F8-82AFA9B2C564}"/>
                </a:ext>
              </a:extLst>
            </p:cNvPr>
            <p:cNvCxnSpPr/>
            <p:nvPr/>
          </p:nvCxnSpPr>
          <p:spPr>
            <a:xfrm>
              <a:off x="3519983" y="5652595"/>
              <a:ext cx="54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Lige forbindelse 353">
              <a:extLst>
                <a:ext uri="{FF2B5EF4-FFF2-40B4-BE49-F238E27FC236}">
                  <a16:creationId xmlns:a16="http://schemas.microsoft.com/office/drawing/2014/main" id="{670B7E31-8E34-15F6-1233-0BA00BE29288}"/>
                </a:ext>
              </a:extLst>
            </p:cNvPr>
            <p:cNvCxnSpPr>
              <a:cxnSpLocks/>
            </p:cNvCxnSpPr>
            <p:nvPr/>
          </p:nvCxnSpPr>
          <p:spPr>
            <a:xfrm>
              <a:off x="4129577" y="5458962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Lige forbindelse 354">
              <a:extLst>
                <a:ext uri="{FF2B5EF4-FFF2-40B4-BE49-F238E27FC236}">
                  <a16:creationId xmlns:a16="http://schemas.microsoft.com/office/drawing/2014/main" id="{47C30075-2BD9-C626-7994-FE1C8D0DBA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53402" y="5333549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Lige pilforbindelse 355">
              <a:extLst>
                <a:ext uri="{FF2B5EF4-FFF2-40B4-BE49-F238E27FC236}">
                  <a16:creationId xmlns:a16="http://schemas.microsoft.com/office/drawing/2014/main" id="{F2E51F2A-6B06-C1A5-3AEA-F7A1002F962E}"/>
                </a:ext>
              </a:extLst>
            </p:cNvPr>
            <p:cNvCxnSpPr>
              <a:cxnSpLocks/>
            </p:cNvCxnSpPr>
            <p:nvPr/>
          </p:nvCxnSpPr>
          <p:spPr>
            <a:xfrm>
              <a:off x="4122462" y="5825664"/>
              <a:ext cx="25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Lige forbindelse 356">
              <a:extLst>
                <a:ext uri="{FF2B5EF4-FFF2-40B4-BE49-F238E27FC236}">
                  <a16:creationId xmlns:a16="http://schemas.microsoft.com/office/drawing/2014/main" id="{3279DAB1-2BAC-6C66-8113-B785FDB641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29586" y="5947116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Lige forbindelse 357">
              <a:extLst>
                <a:ext uri="{FF2B5EF4-FFF2-40B4-BE49-F238E27FC236}">
                  <a16:creationId xmlns:a16="http://schemas.microsoft.com/office/drawing/2014/main" id="{9A799983-346F-244E-219A-A11B067D9F03}"/>
                </a:ext>
              </a:extLst>
            </p:cNvPr>
            <p:cNvCxnSpPr/>
            <p:nvPr/>
          </p:nvCxnSpPr>
          <p:spPr>
            <a:xfrm>
              <a:off x="4071996" y="5473193"/>
              <a:ext cx="0" cy="3600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18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82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Office-tema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Mikkel Norre Nielsen</dc:creator>
  <cp:lastModifiedBy>Mikkel Norre Nielsen</cp:lastModifiedBy>
  <cp:revision>8</cp:revision>
  <dcterms:created xsi:type="dcterms:W3CDTF">2024-06-05T09:21:14Z</dcterms:created>
  <dcterms:modified xsi:type="dcterms:W3CDTF">2024-06-06T14:40:44Z</dcterms:modified>
</cp:coreProperties>
</file>