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0CEEF-1D37-4363-5D34-0F6C683A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494BED-36A3-8DA2-EF8B-D6276779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6691A2-8102-2360-DDB8-5F6A8E91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95BBC1-B7F7-3026-8F80-64B426B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29532A-C7E4-4A12-992E-414D0306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52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1E29F-5181-EA3F-2C93-D27A15FA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A3642A-BA0C-BDEA-CD4A-C805BE2B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B42C9A-58D2-B7D0-62E6-9D4BE010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84F21-5A8A-24B5-8BFE-8E8997E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7098CC-7FC8-8317-BD30-5ECD8A33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9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8785328-2CAE-9528-5236-44C7C0106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FDA930C-3C26-5E23-AC58-B4EBD4D8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CA05EE-FAE1-4933-FF1B-69EEB581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F62AC7-7CB4-0436-9337-43566B53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39BD33-5CEB-F86D-4F6B-B10ACDD4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6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2CEF-366F-217B-BBEA-4A757BB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347C27-DEC6-5772-D2EF-5A2E3EAF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234345-C080-9F93-C7C8-A3A5740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A15217-F8D4-DC3E-95B6-2FD009AC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5C5301-CB87-ADFB-D258-9D3BE52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5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AA9B-F6BC-4768-5BDD-CE396728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29A4FF-192A-D74E-9FE3-10B32070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686B4-F87E-A7E8-FD73-AB9E856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6E5344-FCBC-4AE9-7616-390ED6A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6C9EC0-093A-5E34-422C-7F4D4F4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80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55ABF-33DC-2BB4-9297-EAD388C4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F190FF-B741-E8CA-6369-09EAB627C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DA1878-06F3-AEF7-0512-C63FEC58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CFB9B-5755-6F88-13C6-0D192A43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9A0F9E-F00C-D957-B4D5-0EC8BA4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13559C-DBFA-7335-5215-0DB3E77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46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251C5-D35F-FDA6-F4E3-D292818E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E66B1B-637E-4B28-606E-9AA206A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FA761F-0430-B9F7-9C27-0761071B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9F0146-D730-A8FE-854D-81BEF050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1937F28-A704-95AD-24BE-8ED293023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0717918-9B31-8D80-D5D9-A1DC4935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25F110C-00C2-E1F0-BFCC-2701722D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2F26C1F-1307-F784-37C5-82766412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66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9DC97-6CC7-8721-C840-CA75E6D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EC7FB0F-715F-4BFD-3F41-A724E1C7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27EED6-A631-9C99-1814-867365BB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1CEB10-5FEF-6676-0E0C-0623C8E0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64C49C1-149C-E731-7D1A-2AAC75B4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373B03-17D7-1188-259C-71CBDE50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D9ED5C-3628-E1E0-709A-DB734E5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8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15CF0-852A-105A-A774-DBE5C9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5291F7-D10E-0300-59BE-7E405893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B4AA77-7D37-7AB7-E792-607A0B81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B2ADBE-97FF-7F3E-4FEC-31F27F40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05EC2C-C57A-8CA9-B2B4-95111FE3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F7E3C2-A454-B31A-1BB4-8B40F29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1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777AE-2234-D28F-654D-AB117B9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C77546-A7FC-90A7-B22A-13828F44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CC4E18-90AB-9838-87EE-7331AE86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554B2A-F41E-4577-272C-01239919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9C69DF-D02D-E440-D426-35AF11C3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D53F72D-65B6-E3CD-E79C-2A6608E5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6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0322A1-12BE-AFFE-FDFC-B422EFFF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D64ED4-7D2B-E58E-52ED-D45BAC39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E3524F-146E-8438-E719-798AAAF02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BFB96-49DC-4D71-8440-754DB8D799C7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47CDCD-7723-2E68-0EF0-BA9EA050F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FC5AB5-970F-28A9-3FD5-7380562CE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9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BBA1663-68FA-A74E-AEFD-A6472B7A837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 err="1"/>
              <a:t>Frequency</a:t>
            </a:r>
            <a:r>
              <a:rPr lang="da-DK" sz="1800" dirty="0"/>
              <a:t> Small signal model Common Source (CS)</a:t>
            </a:r>
          </a:p>
        </p:txBody>
      </p:sp>
      <p:grpSp>
        <p:nvGrpSpPr>
          <p:cNvPr id="171" name="Gruppe 170">
            <a:extLst>
              <a:ext uri="{FF2B5EF4-FFF2-40B4-BE49-F238E27FC236}">
                <a16:creationId xmlns:a16="http://schemas.microsoft.com/office/drawing/2014/main" id="{F5504FF7-883E-1EB6-5CA2-78F6C5B95109}"/>
              </a:ext>
            </a:extLst>
          </p:cNvPr>
          <p:cNvGrpSpPr/>
          <p:nvPr/>
        </p:nvGrpSpPr>
        <p:grpSpPr>
          <a:xfrm rot="10800000">
            <a:off x="3333093" y="3743960"/>
            <a:ext cx="247335" cy="322622"/>
            <a:chOff x="10680715" y="3536857"/>
            <a:chExt cx="247335" cy="322622"/>
          </a:xfrm>
        </p:grpSpPr>
        <p:sp>
          <p:nvSpPr>
            <p:cNvPr id="172" name="Rutediagram: Forbindelse 171">
              <a:extLst>
                <a:ext uri="{FF2B5EF4-FFF2-40B4-BE49-F238E27FC236}">
                  <a16:creationId xmlns:a16="http://schemas.microsoft.com/office/drawing/2014/main" id="{370616E0-7571-5646-3D5F-332C42112870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3" name="Tekstfelt 172">
              <a:extLst>
                <a:ext uri="{FF2B5EF4-FFF2-40B4-BE49-F238E27FC236}">
                  <a16:creationId xmlns:a16="http://schemas.microsoft.com/office/drawing/2014/main" id="{2F908C5A-7CBB-4294-2C4E-C5B2B656DAAC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174" name="Gruppe 173">
            <a:extLst>
              <a:ext uri="{FF2B5EF4-FFF2-40B4-BE49-F238E27FC236}">
                <a16:creationId xmlns:a16="http://schemas.microsoft.com/office/drawing/2014/main" id="{098D7D28-3A0C-2A9E-800E-B9A6CE25942A}"/>
              </a:ext>
            </a:extLst>
          </p:cNvPr>
          <p:cNvGrpSpPr/>
          <p:nvPr/>
        </p:nvGrpSpPr>
        <p:grpSpPr>
          <a:xfrm rot="5400000">
            <a:off x="2734373" y="1243515"/>
            <a:ext cx="1096502" cy="1198808"/>
            <a:chOff x="1282714" y="585604"/>
            <a:chExt cx="1096502" cy="1198808"/>
          </a:xfrm>
        </p:grpSpPr>
        <p:grpSp>
          <p:nvGrpSpPr>
            <p:cNvPr id="175" name="Gruppe 174">
              <a:extLst>
                <a:ext uri="{FF2B5EF4-FFF2-40B4-BE49-F238E27FC236}">
                  <a16:creationId xmlns:a16="http://schemas.microsoft.com/office/drawing/2014/main" id="{64014384-C0F4-A5C2-E6D2-CD9064D398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77" name="Rektangel 176">
                <a:extLst>
                  <a:ext uri="{FF2B5EF4-FFF2-40B4-BE49-F238E27FC236}">
                    <a16:creationId xmlns:a16="http://schemas.microsoft.com/office/drawing/2014/main" id="{FB4AE9F3-87C3-AEF1-BCBE-E2DE5E0D7B9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78" name="Lige forbindelse 177">
                <a:extLst>
                  <a:ext uri="{FF2B5EF4-FFF2-40B4-BE49-F238E27FC236}">
                    <a16:creationId xmlns:a16="http://schemas.microsoft.com/office/drawing/2014/main" id="{8069E9FC-049A-AF8E-4A34-02CEA0BE0A39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ge forbindelse 178">
                <a:extLst>
                  <a:ext uri="{FF2B5EF4-FFF2-40B4-BE49-F238E27FC236}">
                    <a16:creationId xmlns:a16="http://schemas.microsoft.com/office/drawing/2014/main" id="{4FB49A14-82C3-2E90-0406-976CB1B0AB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kstfelt 175">
              <a:extLst>
                <a:ext uri="{FF2B5EF4-FFF2-40B4-BE49-F238E27FC236}">
                  <a16:creationId xmlns:a16="http://schemas.microsoft.com/office/drawing/2014/main" id="{ED319712-0C04-741F-5DF5-3D266697A6CE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85" name="Gruppe 184">
            <a:extLst>
              <a:ext uri="{FF2B5EF4-FFF2-40B4-BE49-F238E27FC236}">
                <a16:creationId xmlns:a16="http://schemas.microsoft.com/office/drawing/2014/main" id="{9D69AD59-A511-8811-32B1-8BAA21876E86}"/>
              </a:ext>
            </a:extLst>
          </p:cNvPr>
          <p:cNvGrpSpPr/>
          <p:nvPr/>
        </p:nvGrpSpPr>
        <p:grpSpPr>
          <a:xfrm rot="10800000">
            <a:off x="2630605" y="972862"/>
            <a:ext cx="258345" cy="338811"/>
            <a:chOff x="10669705" y="1624350"/>
            <a:chExt cx="258345" cy="338811"/>
          </a:xfrm>
        </p:grpSpPr>
        <p:sp>
          <p:nvSpPr>
            <p:cNvPr id="186" name="Rutediagram: Forbindelse 185">
              <a:extLst>
                <a:ext uri="{FF2B5EF4-FFF2-40B4-BE49-F238E27FC236}">
                  <a16:creationId xmlns:a16="http://schemas.microsoft.com/office/drawing/2014/main" id="{303F2FBB-6F5C-85D6-3BB4-BF21E5FE70AC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7" name="Tekstfelt 186">
              <a:extLst>
                <a:ext uri="{FF2B5EF4-FFF2-40B4-BE49-F238E27FC236}">
                  <a16:creationId xmlns:a16="http://schemas.microsoft.com/office/drawing/2014/main" id="{A3224524-4283-3E09-BFFB-8A38A1530DF6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sp>
        <p:nvSpPr>
          <p:cNvPr id="188" name="Tekstfelt 187">
            <a:extLst>
              <a:ext uri="{FF2B5EF4-FFF2-40B4-BE49-F238E27FC236}">
                <a16:creationId xmlns:a16="http://schemas.microsoft.com/office/drawing/2014/main" id="{1EFBA651-A298-261B-9DB5-70472E091719}"/>
              </a:ext>
            </a:extLst>
          </p:cNvPr>
          <p:cNvSpPr txBox="1"/>
          <p:nvPr/>
        </p:nvSpPr>
        <p:spPr>
          <a:xfrm>
            <a:off x="206957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cxnSp>
        <p:nvCxnSpPr>
          <p:cNvPr id="189" name="Lige forbindelse 188">
            <a:extLst>
              <a:ext uri="{FF2B5EF4-FFF2-40B4-BE49-F238E27FC236}">
                <a16:creationId xmlns:a16="http://schemas.microsoft.com/office/drawing/2014/main" id="{195CBBC1-2835-2BD5-2F6E-9734DFD2C161}"/>
              </a:ext>
            </a:extLst>
          </p:cNvPr>
          <p:cNvCxnSpPr/>
          <p:nvPr/>
        </p:nvCxnSpPr>
        <p:spPr>
          <a:xfrm>
            <a:off x="912773" y="3794760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Lige forbindelse 189">
            <a:extLst>
              <a:ext uri="{FF2B5EF4-FFF2-40B4-BE49-F238E27FC236}">
                <a16:creationId xmlns:a16="http://schemas.microsoft.com/office/drawing/2014/main" id="{2BBD5910-2872-44DB-35CF-4B4FBE4112C2}"/>
              </a:ext>
            </a:extLst>
          </p:cNvPr>
          <p:cNvCxnSpPr>
            <a:cxnSpLocks/>
          </p:cNvCxnSpPr>
          <p:nvPr/>
        </p:nvCxnSpPr>
        <p:spPr>
          <a:xfrm>
            <a:off x="2744507" y="3257673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8" name="Gruppe 197">
            <a:extLst>
              <a:ext uri="{FF2B5EF4-FFF2-40B4-BE49-F238E27FC236}">
                <a16:creationId xmlns:a16="http://schemas.microsoft.com/office/drawing/2014/main" id="{B5469875-A9A8-E340-11C8-567A3545B0EF}"/>
              </a:ext>
            </a:extLst>
          </p:cNvPr>
          <p:cNvGrpSpPr/>
          <p:nvPr/>
        </p:nvGrpSpPr>
        <p:grpSpPr>
          <a:xfrm>
            <a:off x="4149587" y="2425152"/>
            <a:ext cx="1146299" cy="502487"/>
            <a:chOff x="1282714" y="1281925"/>
            <a:chExt cx="1146299" cy="502487"/>
          </a:xfrm>
        </p:grpSpPr>
        <p:grpSp>
          <p:nvGrpSpPr>
            <p:cNvPr id="199" name="Gruppe 198">
              <a:extLst>
                <a:ext uri="{FF2B5EF4-FFF2-40B4-BE49-F238E27FC236}">
                  <a16:creationId xmlns:a16="http://schemas.microsoft.com/office/drawing/2014/main" id="{7E0DE075-E2C9-6232-29A8-66B17CA40C51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01" name="Rektangel 200">
                <a:extLst>
                  <a:ext uri="{FF2B5EF4-FFF2-40B4-BE49-F238E27FC236}">
                    <a16:creationId xmlns:a16="http://schemas.microsoft.com/office/drawing/2014/main" id="{C68D514F-7BD0-C1AF-59F7-94673AB515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02" name="Lige forbindelse 201">
                <a:extLst>
                  <a:ext uri="{FF2B5EF4-FFF2-40B4-BE49-F238E27FC236}">
                    <a16:creationId xmlns:a16="http://schemas.microsoft.com/office/drawing/2014/main" id="{4ACCE8DC-2242-1F8E-0B5D-7AE2B247B9BB}"/>
                  </a:ext>
                </a:extLst>
              </p:cNvPr>
              <p:cNvCxnSpPr>
                <a:cxnSpLocks/>
                <a:stCxn id="201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Lige forbindelse 202">
                <a:extLst>
                  <a:ext uri="{FF2B5EF4-FFF2-40B4-BE49-F238E27FC236}">
                    <a16:creationId xmlns:a16="http://schemas.microsoft.com/office/drawing/2014/main" id="{867DFB30-F36D-8F05-E6B9-08D5AAD6E4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kstfelt 199">
              <a:extLst>
                <a:ext uri="{FF2B5EF4-FFF2-40B4-BE49-F238E27FC236}">
                  <a16:creationId xmlns:a16="http://schemas.microsoft.com/office/drawing/2014/main" id="{D6BEDC76-70ED-B49D-C861-4AC654FB4B9D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04" name="Gruppe 203">
            <a:extLst>
              <a:ext uri="{FF2B5EF4-FFF2-40B4-BE49-F238E27FC236}">
                <a16:creationId xmlns:a16="http://schemas.microsoft.com/office/drawing/2014/main" id="{D3C3E874-2243-4EFA-291A-3829C079E57D}"/>
              </a:ext>
            </a:extLst>
          </p:cNvPr>
          <p:cNvGrpSpPr/>
          <p:nvPr/>
        </p:nvGrpSpPr>
        <p:grpSpPr>
          <a:xfrm rot="10800000">
            <a:off x="6784152" y="3743960"/>
            <a:ext cx="247335" cy="322622"/>
            <a:chOff x="10680715" y="3536857"/>
            <a:chExt cx="247335" cy="322622"/>
          </a:xfrm>
        </p:grpSpPr>
        <p:sp>
          <p:nvSpPr>
            <p:cNvPr id="205" name="Rutediagram: Forbindelse 204">
              <a:extLst>
                <a:ext uri="{FF2B5EF4-FFF2-40B4-BE49-F238E27FC236}">
                  <a16:creationId xmlns:a16="http://schemas.microsoft.com/office/drawing/2014/main" id="{4B94EE68-AFF3-73E2-05B2-D045161C976A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" name="Tekstfelt 205">
              <a:extLst>
                <a:ext uri="{FF2B5EF4-FFF2-40B4-BE49-F238E27FC236}">
                  <a16:creationId xmlns:a16="http://schemas.microsoft.com/office/drawing/2014/main" id="{0B41CBBF-5B3D-AB43-282A-FEBC64E9C8F9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07" name="Gruppe 206">
            <a:extLst>
              <a:ext uri="{FF2B5EF4-FFF2-40B4-BE49-F238E27FC236}">
                <a16:creationId xmlns:a16="http://schemas.microsoft.com/office/drawing/2014/main" id="{B38B7EBC-45E5-7EC1-4D00-4D18C244DD42}"/>
              </a:ext>
            </a:extLst>
          </p:cNvPr>
          <p:cNvGrpSpPr/>
          <p:nvPr/>
        </p:nvGrpSpPr>
        <p:grpSpPr>
          <a:xfrm rot="5400000">
            <a:off x="6010029" y="1253040"/>
            <a:ext cx="1096502" cy="1198808"/>
            <a:chOff x="1282714" y="585604"/>
            <a:chExt cx="1096502" cy="1198808"/>
          </a:xfrm>
        </p:grpSpPr>
        <p:grpSp>
          <p:nvGrpSpPr>
            <p:cNvPr id="208" name="Gruppe 207">
              <a:extLst>
                <a:ext uri="{FF2B5EF4-FFF2-40B4-BE49-F238E27FC236}">
                  <a16:creationId xmlns:a16="http://schemas.microsoft.com/office/drawing/2014/main" id="{FB892845-DB01-9362-CE65-E35AAB9FF1BB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10" name="Rektangel 209">
                <a:extLst>
                  <a:ext uri="{FF2B5EF4-FFF2-40B4-BE49-F238E27FC236}">
                    <a16:creationId xmlns:a16="http://schemas.microsoft.com/office/drawing/2014/main" id="{E8EA163F-B962-4D54-1882-9A85EBE6870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11" name="Lige forbindelse 210">
                <a:extLst>
                  <a:ext uri="{FF2B5EF4-FFF2-40B4-BE49-F238E27FC236}">
                    <a16:creationId xmlns:a16="http://schemas.microsoft.com/office/drawing/2014/main" id="{2786429E-1B4E-7582-19D6-DD15A90DBE82}"/>
                  </a:ext>
                </a:extLst>
              </p:cNvPr>
              <p:cNvCxnSpPr>
                <a:cxnSpLocks/>
                <a:stCxn id="210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Lige forbindelse 211">
                <a:extLst>
                  <a:ext uri="{FF2B5EF4-FFF2-40B4-BE49-F238E27FC236}">
                    <a16:creationId xmlns:a16="http://schemas.microsoft.com/office/drawing/2014/main" id="{B9363EF7-A9BE-293A-8911-475E87B563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kstfelt 208">
              <a:extLst>
                <a:ext uri="{FF2B5EF4-FFF2-40B4-BE49-F238E27FC236}">
                  <a16:creationId xmlns:a16="http://schemas.microsoft.com/office/drawing/2014/main" id="{3FC27AB9-70DF-7543-67F5-8F450A17D042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B50346FC-2259-124F-4DCE-ED72C6A5B375}"/>
              </a:ext>
            </a:extLst>
          </p:cNvPr>
          <p:cNvGrpSpPr/>
          <p:nvPr/>
        </p:nvGrpSpPr>
        <p:grpSpPr>
          <a:xfrm>
            <a:off x="3618899" y="3103270"/>
            <a:ext cx="746229" cy="499043"/>
            <a:chOff x="789479" y="2256503"/>
            <a:chExt cx="746229" cy="499043"/>
          </a:xfrm>
        </p:grpSpPr>
        <p:sp>
          <p:nvSpPr>
            <p:cNvPr id="214" name="Rutediagram: Forbindelse 213">
              <a:extLst>
                <a:ext uri="{FF2B5EF4-FFF2-40B4-BE49-F238E27FC236}">
                  <a16:creationId xmlns:a16="http://schemas.microsoft.com/office/drawing/2014/main" id="{AEFFBD13-D72A-498A-C5DB-A8D5764DFA2C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5" name="Tekstfelt 214">
              <a:extLst>
                <a:ext uri="{FF2B5EF4-FFF2-40B4-BE49-F238E27FC236}">
                  <a16:creationId xmlns:a16="http://schemas.microsoft.com/office/drawing/2014/main" id="{89221940-6C5D-0F0F-9E33-51E595049C44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16" name="Lige forbindelse 215">
            <a:extLst>
              <a:ext uri="{FF2B5EF4-FFF2-40B4-BE49-F238E27FC236}">
                <a16:creationId xmlns:a16="http://schemas.microsoft.com/office/drawing/2014/main" id="{B874141F-A4FC-64A2-6BC0-94976E54F210}"/>
              </a:ext>
            </a:extLst>
          </p:cNvPr>
          <p:cNvCxnSpPr>
            <a:cxnSpLocks/>
          </p:cNvCxnSpPr>
          <p:nvPr/>
        </p:nvCxnSpPr>
        <p:spPr>
          <a:xfrm flipH="1">
            <a:off x="415129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kstfelt 216">
            <a:extLst>
              <a:ext uri="{FF2B5EF4-FFF2-40B4-BE49-F238E27FC236}">
                <a16:creationId xmlns:a16="http://schemas.microsoft.com/office/drawing/2014/main" id="{4826624D-9195-E875-BA53-AC10C9254D32}"/>
              </a:ext>
            </a:extLst>
          </p:cNvPr>
          <p:cNvSpPr txBox="1"/>
          <p:nvPr/>
        </p:nvSpPr>
        <p:spPr>
          <a:xfrm>
            <a:off x="393369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18" name="Tekstfelt 217">
            <a:extLst>
              <a:ext uri="{FF2B5EF4-FFF2-40B4-BE49-F238E27FC236}">
                <a16:creationId xmlns:a16="http://schemas.microsoft.com/office/drawing/2014/main" id="{4750AFB8-D3B8-93E3-D843-EFC757E80BD7}"/>
              </a:ext>
            </a:extLst>
          </p:cNvPr>
          <p:cNvSpPr txBox="1"/>
          <p:nvPr/>
        </p:nvSpPr>
        <p:spPr>
          <a:xfrm>
            <a:off x="391695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19" name="Tekstfelt 218">
            <a:extLst>
              <a:ext uri="{FF2B5EF4-FFF2-40B4-BE49-F238E27FC236}">
                <a16:creationId xmlns:a16="http://schemas.microsoft.com/office/drawing/2014/main" id="{4B433E4A-5604-9210-7E6D-9304E7786B55}"/>
              </a:ext>
            </a:extLst>
          </p:cNvPr>
          <p:cNvSpPr txBox="1"/>
          <p:nvPr/>
        </p:nvSpPr>
        <p:spPr>
          <a:xfrm>
            <a:off x="394505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20" name="Lige forbindelse 219">
            <a:extLst>
              <a:ext uri="{FF2B5EF4-FFF2-40B4-BE49-F238E27FC236}">
                <a16:creationId xmlns:a16="http://schemas.microsoft.com/office/drawing/2014/main" id="{305D050F-BF94-04E4-4D75-CE787C02000C}"/>
              </a:ext>
            </a:extLst>
          </p:cNvPr>
          <p:cNvCxnSpPr>
            <a:cxnSpLocks/>
          </p:cNvCxnSpPr>
          <p:nvPr/>
        </p:nvCxnSpPr>
        <p:spPr>
          <a:xfrm flipH="1">
            <a:off x="415129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uppe 220">
            <a:extLst>
              <a:ext uri="{FF2B5EF4-FFF2-40B4-BE49-F238E27FC236}">
                <a16:creationId xmlns:a16="http://schemas.microsoft.com/office/drawing/2014/main" id="{0FC88DC6-DA9F-7C91-563F-6933BCB647B1}"/>
              </a:ext>
            </a:extLst>
          </p:cNvPr>
          <p:cNvGrpSpPr/>
          <p:nvPr/>
        </p:nvGrpSpPr>
        <p:grpSpPr>
          <a:xfrm rot="10800000">
            <a:off x="5888155" y="982387"/>
            <a:ext cx="258345" cy="338811"/>
            <a:chOff x="10669705" y="1624350"/>
            <a:chExt cx="258345" cy="338811"/>
          </a:xfrm>
        </p:grpSpPr>
        <p:sp>
          <p:nvSpPr>
            <p:cNvPr id="222" name="Rutediagram: Forbindelse 221">
              <a:extLst>
                <a:ext uri="{FF2B5EF4-FFF2-40B4-BE49-F238E27FC236}">
                  <a16:creationId xmlns:a16="http://schemas.microsoft.com/office/drawing/2014/main" id="{CA8BFEC3-5CC6-C181-27DC-0A900409A4EA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3" name="Tekstfelt 222">
              <a:extLst>
                <a:ext uri="{FF2B5EF4-FFF2-40B4-BE49-F238E27FC236}">
                  <a16:creationId xmlns:a16="http://schemas.microsoft.com/office/drawing/2014/main" id="{80F60AE5-561D-134E-B348-A0814335F15C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24" name="Gruppe 223">
            <a:extLst>
              <a:ext uri="{FF2B5EF4-FFF2-40B4-BE49-F238E27FC236}">
                <a16:creationId xmlns:a16="http://schemas.microsoft.com/office/drawing/2014/main" id="{F7F7D31C-3B3E-24C4-7D99-20F59A698BB5}"/>
              </a:ext>
            </a:extLst>
          </p:cNvPr>
          <p:cNvGrpSpPr/>
          <p:nvPr/>
        </p:nvGrpSpPr>
        <p:grpSpPr>
          <a:xfrm>
            <a:off x="6339765" y="2448962"/>
            <a:ext cx="180477" cy="292893"/>
            <a:chOff x="5318760" y="2233613"/>
            <a:chExt cx="180477" cy="292893"/>
          </a:xfrm>
        </p:grpSpPr>
        <p:cxnSp>
          <p:nvCxnSpPr>
            <p:cNvPr id="225" name="Lige forbindelse 224">
              <a:extLst>
                <a:ext uri="{FF2B5EF4-FFF2-40B4-BE49-F238E27FC236}">
                  <a16:creationId xmlns:a16="http://schemas.microsoft.com/office/drawing/2014/main" id="{43B60627-97B3-7298-32EE-E35AD1FD9F80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Lige forbindelse 225">
              <a:extLst>
                <a:ext uri="{FF2B5EF4-FFF2-40B4-BE49-F238E27FC236}">
                  <a16:creationId xmlns:a16="http://schemas.microsoft.com/office/drawing/2014/main" id="{D5E33BF3-EC2A-B32B-BF54-EA47B7B99B04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Lige forbindelse 226">
              <a:extLst>
                <a:ext uri="{FF2B5EF4-FFF2-40B4-BE49-F238E27FC236}">
                  <a16:creationId xmlns:a16="http://schemas.microsoft.com/office/drawing/2014/main" id="{B6584008-E349-B979-B53B-85E7545C7582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Lige forbindelse 227">
              <a:extLst>
                <a:ext uri="{FF2B5EF4-FFF2-40B4-BE49-F238E27FC236}">
                  <a16:creationId xmlns:a16="http://schemas.microsoft.com/office/drawing/2014/main" id="{F6E916EE-6531-58E8-DD72-FC2022DDD7E4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9" name="Lige forbindelse 228">
            <a:extLst>
              <a:ext uri="{FF2B5EF4-FFF2-40B4-BE49-F238E27FC236}">
                <a16:creationId xmlns:a16="http://schemas.microsoft.com/office/drawing/2014/main" id="{DD4738CE-A3D9-CB7A-B879-76E32FA67F33}"/>
              </a:ext>
            </a:extLst>
          </p:cNvPr>
          <p:cNvCxnSpPr/>
          <p:nvPr/>
        </p:nvCxnSpPr>
        <p:spPr>
          <a:xfrm>
            <a:off x="6002655" y="245007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0" name="Gruppe 229">
            <a:extLst>
              <a:ext uri="{FF2B5EF4-FFF2-40B4-BE49-F238E27FC236}">
                <a16:creationId xmlns:a16="http://schemas.microsoft.com/office/drawing/2014/main" id="{0B00E5DB-F3EA-969F-1E50-DF482023ABA2}"/>
              </a:ext>
            </a:extLst>
          </p:cNvPr>
          <p:cNvGrpSpPr/>
          <p:nvPr/>
        </p:nvGrpSpPr>
        <p:grpSpPr>
          <a:xfrm rot="5400000">
            <a:off x="5419598" y="2305994"/>
            <a:ext cx="180477" cy="292893"/>
            <a:chOff x="5318760" y="2233613"/>
            <a:chExt cx="180477" cy="292893"/>
          </a:xfrm>
        </p:grpSpPr>
        <p:cxnSp>
          <p:nvCxnSpPr>
            <p:cNvPr id="231" name="Lige forbindelse 230">
              <a:extLst>
                <a:ext uri="{FF2B5EF4-FFF2-40B4-BE49-F238E27FC236}">
                  <a16:creationId xmlns:a16="http://schemas.microsoft.com/office/drawing/2014/main" id="{9D979587-6D83-9537-89F3-37172A36E4FC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ige forbindelse 231">
              <a:extLst>
                <a:ext uri="{FF2B5EF4-FFF2-40B4-BE49-F238E27FC236}">
                  <a16:creationId xmlns:a16="http://schemas.microsoft.com/office/drawing/2014/main" id="{EA6A9523-B265-9F4E-0426-361BCCEA0E55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Lige forbindelse 232">
              <a:extLst>
                <a:ext uri="{FF2B5EF4-FFF2-40B4-BE49-F238E27FC236}">
                  <a16:creationId xmlns:a16="http://schemas.microsoft.com/office/drawing/2014/main" id="{F15D39E6-3815-9095-985A-23F92C6B78E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Lige forbindelse 233">
              <a:extLst>
                <a:ext uri="{FF2B5EF4-FFF2-40B4-BE49-F238E27FC236}">
                  <a16:creationId xmlns:a16="http://schemas.microsoft.com/office/drawing/2014/main" id="{96D27E91-B145-2BB0-C1F8-ACEF65430BA0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5" name="Lige forbindelse 234">
            <a:extLst>
              <a:ext uri="{FF2B5EF4-FFF2-40B4-BE49-F238E27FC236}">
                <a16:creationId xmlns:a16="http://schemas.microsoft.com/office/drawing/2014/main" id="{74967AAD-9196-7937-7693-EEA061010B21}"/>
              </a:ext>
            </a:extLst>
          </p:cNvPr>
          <p:cNvCxnSpPr/>
          <p:nvPr/>
        </p:nvCxnSpPr>
        <p:spPr>
          <a:xfrm>
            <a:off x="5582487" y="2451821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Lige forbindelse 235">
            <a:extLst>
              <a:ext uri="{FF2B5EF4-FFF2-40B4-BE49-F238E27FC236}">
                <a16:creationId xmlns:a16="http://schemas.microsoft.com/office/drawing/2014/main" id="{CFB1CEEC-E591-3688-6790-AFCC581FEF7E}"/>
              </a:ext>
            </a:extLst>
          </p:cNvPr>
          <p:cNvCxnSpPr>
            <a:cxnSpLocks/>
          </p:cNvCxnSpPr>
          <p:nvPr/>
        </p:nvCxnSpPr>
        <p:spPr>
          <a:xfrm rot="5400000">
            <a:off x="5167007" y="264641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7" name="Gruppe 236">
            <a:extLst>
              <a:ext uri="{FF2B5EF4-FFF2-40B4-BE49-F238E27FC236}">
                <a16:creationId xmlns:a16="http://schemas.microsoft.com/office/drawing/2014/main" id="{B19EC7F3-3A3D-46B7-0BAC-4293152BE494}"/>
              </a:ext>
            </a:extLst>
          </p:cNvPr>
          <p:cNvGrpSpPr/>
          <p:nvPr/>
        </p:nvGrpSpPr>
        <p:grpSpPr>
          <a:xfrm>
            <a:off x="5278231" y="3209077"/>
            <a:ext cx="180477" cy="292893"/>
            <a:chOff x="5318760" y="2233613"/>
            <a:chExt cx="180477" cy="292893"/>
          </a:xfrm>
        </p:grpSpPr>
        <p:cxnSp>
          <p:nvCxnSpPr>
            <p:cNvPr id="238" name="Lige forbindelse 237">
              <a:extLst>
                <a:ext uri="{FF2B5EF4-FFF2-40B4-BE49-F238E27FC236}">
                  <a16:creationId xmlns:a16="http://schemas.microsoft.com/office/drawing/2014/main" id="{A044C6D8-F749-F590-28BA-4D38E300ECF4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Lige forbindelse 238">
              <a:extLst>
                <a:ext uri="{FF2B5EF4-FFF2-40B4-BE49-F238E27FC236}">
                  <a16:creationId xmlns:a16="http://schemas.microsoft.com/office/drawing/2014/main" id="{82AF3615-33C7-CC27-EA52-8E69C5FD814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Lige forbindelse 239">
              <a:extLst>
                <a:ext uri="{FF2B5EF4-FFF2-40B4-BE49-F238E27FC236}">
                  <a16:creationId xmlns:a16="http://schemas.microsoft.com/office/drawing/2014/main" id="{124154CD-3815-C1A9-C6E3-FE249D90727A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Lige forbindelse 240">
              <a:extLst>
                <a:ext uri="{FF2B5EF4-FFF2-40B4-BE49-F238E27FC236}">
                  <a16:creationId xmlns:a16="http://schemas.microsoft.com/office/drawing/2014/main" id="{15BF6177-0716-D573-0132-C7D7FE4C6E61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2" name="Tekstfelt 241">
            <a:extLst>
              <a:ext uri="{FF2B5EF4-FFF2-40B4-BE49-F238E27FC236}">
                <a16:creationId xmlns:a16="http://schemas.microsoft.com/office/drawing/2014/main" id="{745991C3-29F3-3AC2-8038-0A1B41912A4D}"/>
              </a:ext>
            </a:extLst>
          </p:cNvPr>
          <p:cNvSpPr txBox="1"/>
          <p:nvPr/>
        </p:nvSpPr>
        <p:spPr>
          <a:xfrm>
            <a:off x="6450158" y="2456501"/>
            <a:ext cx="50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CDB</a:t>
            </a:r>
          </a:p>
        </p:txBody>
      </p:sp>
      <p:sp>
        <p:nvSpPr>
          <p:cNvPr id="243" name="Tekstfelt 242">
            <a:extLst>
              <a:ext uri="{FF2B5EF4-FFF2-40B4-BE49-F238E27FC236}">
                <a16:creationId xmlns:a16="http://schemas.microsoft.com/office/drawing/2014/main" id="{C9E99590-4954-960D-E210-26081F43B3B4}"/>
              </a:ext>
            </a:extLst>
          </p:cNvPr>
          <p:cNvSpPr txBox="1"/>
          <p:nvPr/>
        </p:nvSpPr>
        <p:spPr>
          <a:xfrm>
            <a:off x="5236913" y="2100219"/>
            <a:ext cx="50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CGD</a:t>
            </a:r>
          </a:p>
        </p:txBody>
      </p:sp>
      <p:sp>
        <p:nvSpPr>
          <p:cNvPr id="244" name="Tekstfelt 243">
            <a:extLst>
              <a:ext uri="{FF2B5EF4-FFF2-40B4-BE49-F238E27FC236}">
                <a16:creationId xmlns:a16="http://schemas.microsoft.com/office/drawing/2014/main" id="{41D781ED-84A3-EC7D-EDC2-D1FEB4DD4F55}"/>
              </a:ext>
            </a:extLst>
          </p:cNvPr>
          <p:cNvSpPr txBox="1"/>
          <p:nvPr/>
        </p:nvSpPr>
        <p:spPr>
          <a:xfrm>
            <a:off x="4759725" y="3206175"/>
            <a:ext cx="51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CGS</a:t>
            </a:r>
          </a:p>
        </p:txBody>
      </p:sp>
      <p:cxnSp>
        <p:nvCxnSpPr>
          <p:cNvPr id="245" name="Lige forbindelse 244">
            <a:extLst>
              <a:ext uri="{FF2B5EF4-FFF2-40B4-BE49-F238E27FC236}">
                <a16:creationId xmlns:a16="http://schemas.microsoft.com/office/drawing/2014/main" id="{99134FC6-94E6-AD9C-B232-04327F8A3F71}"/>
              </a:ext>
            </a:extLst>
          </p:cNvPr>
          <p:cNvCxnSpPr>
            <a:cxnSpLocks/>
          </p:cNvCxnSpPr>
          <p:nvPr/>
        </p:nvCxnSpPr>
        <p:spPr>
          <a:xfrm rot="5400000">
            <a:off x="5167007" y="303503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Lige forbindelse 245">
            <a:extLst>
              <a:ext uri="{FF2B5EF4-FFF2-40B4-BE49-F238E27FC236}">
                <a16:creationId xmlns:a16="http://schemas.microsoft.com/office/drawing/2014/main" id="{DA6469E1-F453-8FEC-C9E4-83423BD94B92}"/>
              </a:ext>
            </a:extLst>
          </p:cNvPr>
          <p:cNvCxnSpPr/>
          <p:nvPr/>
        </p:nvCxnSpPr>
        <p:spPr>
          <a:xfrm>
            <a:off x="4144923" y="3794760"/>
            <a:ext cx="27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Lige forbindelse 246">
            <a:extLst>
              <a:ext uri="{FF2B5EF4-FFF2-40B4-BE49-F238E27FC236}">
                <a16:creationId xmlns:a16="http://schemas.microsoft.com/office/drawing/2014/main" id="{097404BC-774D-F3DE-7DD7-01CF5E2E9D6C}"/>
              </a:ext>
            </a:extLst>
          </p:cNvPr>
          <p:cNvCxnSpPr>
            <a:cxnSpLocks/>
          </p:cNvCxnSpPr>
          <p:nvPr/>
        </p:nvCxnSpPr>
        <p:spPr>
          <a:xfrm rot="5400000">
            <a:off x="5203007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Lige forbindelse 247">
            <a:extLst>
              <a:ext uri="{FF2B5EF4-FFF2-40B4-BE49-F238E27FC236}">
                <a16:creationId xmlns:a16="http://schemas.microsoft.com/office/drawing/2014/main" id="{335047D7-E9B4-4086-AD70-E21AB7E5B55C}"/>
              </a:ext>
            </a:extLst>
          </p:cNvPr>
          <p:cNvCxnSpPr>
            <a:cxnSpLocks/>
          </p:cNvCxnSpPr>
          <p:nvPr/>
        </p:nvCxnSpPr>
        <p:spPr>
          <a:xfrm>
            <a:off x="6016345" y="3257673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Lige forbindelse 248">
            <a:extLst>
              <a:ext uri="{FF2B5EF4-FFF2-40B4-BE49-F238E27FC236}">
                <a16:creationId xmlns:a16="http://schemas.microsoft.com/office/drawing/2014/main" id="{C3DA967D-335A-1FE0-10C8-56B9783C05FB}"/>
              </a:ext>
            </a:extLst>
          </p:cNvPr>
          <p:cNvCxnSpPr>
            <a:cxnSpLocks/>
          </p:cNvCxnSpPr>
          <p:nvPr/>
        </p:nvCxnSpPr>
        <p:spPr>
          <a:xfrm>
            <a:off x="642882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0" name="Gruppe 249">
            <a:extLst>
              <a:ext uri="{FF2B5EF4-FFF2-40B4-BE49-F238E27FC236}">
                <a16:creationId xmlns:a16="http://schemas.microsoft.com/office/drawing/2014/main" id="{4CC67ACC-74BB-6972-0039-501609FE6FFA}"/>
              </a:ext>
            </a:extLst>
          </p:cNvPr>
          <p:cNvGrpSpPr/>
          <p:nvPr/>
        </p:nvGrpSpPr>
        <p:grpSpPr>
          <a:xfrm>
            <a:off x="7822427" y="1872230"/>
            <a:ext cx="1229817" cy="502487"/>
            <a:chOff x="1282714" y="1281925"/>
            <a:chExt cx="1229817" cy="502487"/>
          </a:xfrm>
        </p:grpSpPr>
        <p:grpSp>
          <p:nvGrpSpPr>
            <p:cNvPr id="251" name="Gruppe 250">
              <a:extLst>
                <a:ext uri="{FF2B5EF4-FFF2-40B4-BE49-F238E27FC236}">
                  <a16:creationId xmlns:a16="http://schemas.microsoft.com/office/drawing/2014/main" id="{12EFC674-2ABB-1386-8FD4-024F8B7022AA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53" name="Rektangel 252">
                <a:extLst>
                  <a:ext uri="{FF2B5EF4-FFF2-40B4-BE49-F238E27FC236}">
                    <a16:creationId xmlns:a16="http://schemas.microsoft.com/office/drawing/2014/main" id="{8D205803-038D-80BB-3767-18A57A95ACC3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54" name="Lige forbindelse 253">
                <a:extLst>
                  <a:ext uri="{FF2B5EF4-FFF2-40B4-BE49-F238E27FC236}">
                    <a16:creationId xmlns:a16="http://schemas.microsoft.com/office/drawing/2014/main" id="{CEA5CE8A-A884-7218-2CBD-7D56EA7552EE}"/>
                  </a:ext>
                </a:extLst>
              </p:cNvPr>
              <p:cNvCxnSpPr>
                <a:cxnSpLocks/>
                <a:stCxn id="253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Lige forbindelse 254">
                <a:extLst>
                  <a:ext uri="{FF2B5EF4-FFF2-40B4-BE49-F238E27FC236}">
                    <a16:creationId xmlns:a16="http://schemas.microsoft.com/office/drawing/2014/main" id="{DEE2D60D-3531-3C62-A447-E87C83E477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kstfelt 251">
              <a:extLst>
                <a:ext uri="{FF2B5EF4-FFF2-40B4-BE49-F238E27FC236}">
                  <a16:creationId xmlns:a16="http://schemas.microsoft.com/office/drawing/2014/main" id="{602BCC6B-E913-0452-419B-8572186A0DFB}"/>
                </a:ext>
              </a:extLst>
            </p:cNvPr>
            <p:cNvSpPr txBox="1"/>
            <p:nvPr/>
          </p:nvSpPr>
          <p:spPr>
            <a:xfrm>
              <a:off x="1407758" y="1281925"/>
              <a:ext cx="110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RS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56" name="Gruppe 255">
            <a:extLst>
              <a:ext uri="{FF2B5EF4-FFF2-40B4-BE49-F238E27FC236}">
                <a16:creationId xmlns:a16="http://schemas.microsoft.com/office/drawing/2014/main" id="{E9D92312-7B58-259B-8159-701EAD74BF81}"/>
              </a:ext>
            </a:extLst>
          </p:cNvPr>
          <p:cNvGrpSpPr/>
          <p:nvPr/>
        </p:nvGrpSpPr>
        <p:grpSpPr>
          <a:xfrm rot="10800000">
            <a:off x="10936927" y="3747311"/>
            <a:ext cx="247335" cy="322622"/>
            <a:chOff x="10680715" y="3536857"/>
            <a:chExt cx="247335" cy="322622"/>
          </a:xfrm>
        </p:grpSpPr>
        <p:sp>
          <p:nvSpPr>
            <p:cNvPr id="257" name="Rutediagram: Forbindelse 256">
              <a:extLst>
                <a:ext uri="{FF2B5EF4-FFF2-40B4-BE49-F238E27FC236}">
                  <a16:creationId xmlns:a16="http://schemas.microsoft.com/office/drawing/2014/main" id="{1CDA351B-2578-2718-BF6F-8E520F124BD2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Tekstfelt 257">
              <a:extLst>
                <a:ext uri="{FF2B5EF4-FFF2-40B4-BE49-F238E27FC236}">
                  <a16:creationId xmlns:a16="http://schemas.microsoft.com/office/drawing/2014/main" id="{88F6F6DB-2025-C4BA-E771-72006ED200C2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59" name="Gruppe 258">
            <a:extLst>
              <a:ext uri="{FF2B5EF4-FFF2-40B4-BE49-F238E27FC236}">
                <a16:creationId xmlns:a16="http://schemas.microsoft.com/office/drawing/2014/main" id="{A34C2CE3-36B8-7D2A-8AB1-73B7EDBFB40B}"/>
              </a:ext>
            </a:extLst>
          </p:cNvPr>
          <p:cNvGrpSpPr/>
          <p:nvPr/>
        </p:nvGrpSpPr>
        <p:grpSpPr>
          <a:xfrm rot="5400000">
            <a:off x="10785759" y="2233431"/>
            <a:ext cx="1096502" cy="1198808"/>
            <a:chOff x="1282714" y="585604"/>
            <a:chExt cx="1096502" cy="1198808"/>
          </a:xfrm>
        </p:grpSpPr>
        <p:grpSp>
          <p:nvGrpSpPr>
            <p:cNvPr id="260" name="Gruppe 259">
              <a:extLst>
                <a:ext uri="{FF2B5EF4-FFF2-40B4-BE49-F238E27FC236}">
                  <a16:creationId xmlns:a16="http://schemas.microsoft.com/office/drawing/2014/main" id="{14658673-B4AA-281A-7804-F96A686204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62" name="Rektangel 261">
                <a:extLst>
                  <a:ext uri="{FF2B5EF4-FFF2-40B4-BE49-F238E27FC236}">
                    <a16:creationId xmlns:a16="http://schemas.microsoft.com/office/drawing/2014/main" id="{7F228BA1-C5D1-232D-2F2E-50EEDF65284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63" name="Lige forbindelse 262">
                <a:extLst>
                  <a:ext uri="{FF2B5EF4-FFF2-40B4-BE49-F238E27FC236}">
                    <a16:creationId xmlns:a16="http://schemas.microsoft.com/office/drawing/2014/main" id="{37276C08-7C32-6E55-A3E0-52519CFA18DB}"/>
                  </a:ext>
                </a:extLst>
              </p:cNvPr>
              <p:cNvCxnSpPr>
                <a:cxnSpLocks/>
                <a:stCxn id="262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Lige forbindelse 263">
                <a:extLst>
                  <a:ext uri="{FF2B5EF4-FFF2-40B4-BE49-F238E27FC236}">
                    <a16:creationId xmlns:a16="http://schemas.microsoft.com/office/drawing/2014/main" id="{6E7F4C1D-DC15-BB42-70E0-990F71F34A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Tekstfelt 260">
              <a:extLst>
                <a:ext uri="{FF2B5EF4-FFF2-40B4-BE49-F238E27FC236}">
                  <a16:creationId xmlns:a16="http://schemas.microsoft.com/office/drawing/2014/main" id="{91E6D746-1D20-ACEF-02EC-EEC8CBE4A497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65" name="Gruppe 264">
            <a:extLst>
              <a:ext uri="{FF2B5EF4-FFF2-40B4-BE49-F238E27FC236}">
                <a16:creationId xmlns:a16="http://schemas.microsoft.com/office/drawing/2014/main" id="{9C0D8CE5-A705-F7E5-FF0F-6BAA0373FF92}"/>
              </a:ext>
            </a:extLst>
          </p:cNvPr>
          <p:cNvGrpSpPr/>
          <p:nvPr/>
        </p:nvGrpSpPr>
        <p:grpSpPr>
          <a:xfrm>
            <a:off x="7291739" y="3103270"/>
            <a:ext cx="746229" cy="499043"/>
            <a:chOff x="789479" y="2256503"/>
            <a:chExt cx="746229" cy="499043"/>
          </a:xfrm>
        </p:grpSpPr>
        <p:sp>
          <p:nvSpPr>
            <p:cNvPr id="266" name="Rutediagram: Forbindelse 265">
              <a:extLst>
                <a:ext uri="{FF2B5EF4-FFF2-40B4-BE49-F238E27FC236}">
                  <a16:creationId xmlns:a16="http://schemas.microsoft.com/office/drawing/2014/main" id="{972116A5-275A-98A6-E9DD-2DEE20021F5C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7" name="Tekstfelt 266">
              <a:extLst>
                <a:ext uri="{FF2B5EF4-FFF2-40B4-BE49-F238E27FC236}">
                  <a16:creationId xmlns:a16="http://schemas.microsoft.com/office/drawing/2014/main" id="{BEC42B4B-98CB-79F5-D117-044DD845F27E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68" name="Lige forbindelse 267">
            <a:extLst>
              <a:ext uri="{FF2B5EF4-FFF2-40B4-BE49-F238E27FC236}">
                <a16:creationId xmlns:a16="http://schemas.microsoft.com/office/drawing/2014/main" id="{883C07D0-6C1D-4120-0C0C-880CAAA39FF0}"/>
              </a:ext>
            </a:extLst>
          </p:cNvPr>
          <p:cNvCxnSpPr>
            <a:cxnSpLocks/>
          </p:cNvCxnSpPr>
          <p:nvPr/>
        </p:nvCxnSpPr>
        <p:spPr>
          <a:xfrm flipH="1">
            <a:off x="782413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kstfelt 268">
            <a:extLst>
              <a:ext uri="{FF2B5EF4-FFF2-40B4-BE49-F238E27FC236}">
                <a16:creationId xmlns:a16="http://schemas.microsoft.com/office/drawing/2014/main" id="{F1D0E4BB-2099-5B29-293A-23BB0029D93C}"/>
              </a:ext>
            </a:extLst>
          </p:cNvPr>
          <p:cNvSpPr txBox="1"/>
          <p:nvPr/>
        </p:nvSpPr>
        <p:spPr>
          <a:xfrm>
            <a:off x="760653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70" name="Tekstfelt 269">
            <a:extLst>
              <a:ext uri="{FF2B5EF4-FFF2-40B4-BE49-F238E27FC236}">
                <a16:creationId xmlns:a16="http://schemas.microsoft.com/office/drawing/2014/main" id="{0DFF16B3-9051-0D43-86C0-E3F3237BEFCC}"/>
              </a:ext>
            </a:extLst>
          </p:cNvPr>
          <p:cNvSpPr txBox="1"/>
          <p:nvPr/>
        </p:nvSpPr>
        <p:spPr>
          <a:xfrm>
            <a:off x="758979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71" name="Tekstfelt 270">
            <a:extLst>
              <a:ext uri="{FF2B5EF4-FFF2-40B4-BE49-F238E27FC236}">
                <a16:creationId xmlns:a16="http://schemas.microsoft.com/office/drawing/2014/main" id="{4B685535-F8FE-F8CF-6745-B4DEC88B408A}"/>
              </a:ext>
            </a:extLst>
          </p:cNvPr>
          <p:cNvSpPr txBox="1"/>
          <p:nvPr/>
        </p:nvSpPr>
        <p:spPr>
          <a:xfrm>
            <a:off x="761789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72" name="Lige forbindelse 271">
            <a:extLst>
              <a:ext uri="{FF2B5EF4-FFF2-40B4-BE49-F238E27FC236}">
                <a16:creationId xmlns:a16="http://schemas.microsoft.com/office/drawing/2014/main" id="{17FB1BE4-49E4-4B55-E1D7-8F39C7DCFA33}"/>
              </a:ext>
            </a:extLst>
          </p:cNvPr>
          <p:cNvCxnSpPr>
            <a:cxnSpLocks/>
          </p:cNvCxnSpPr>
          <p:nvPr/>
        </p:nvCxnSpPr>
        <p:spPr>
          <a:xfrm flipH="1">
            <a:off x="7824131" y="2286299"/>
            <a:ext cx="0" cy="82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ACEF3A5F-CD30-8FAD-720D-390BD49E3188}"/>
              </a:ext>
            </a:extLst>
          </p:cNvPr>
          <p:cNvGrpSpPr/>
          <p:nvPr/>
        </p:nvGrpSpPr>
        <p:grpSpPr>
          <a:xfrm rot="10800000">
            <a:off x="10976438" y="1970770"/>
            <a:ext cx="258345" cy="338811"/>
            <a:chOff x="10669705" y="1624350"/>
            <a:chExt cx="258345" cy="338811"/>
          </a:xfrm>
        </p:grpSpPr>
        <p:sp>
          <p:nvSpPr>
            <p:cNvPr id="274" name="Rutediagram: Forbindelse 273">
              <a:extLst>
                <a:ext uri="{FF2B5EF4-FFF2-40B4-BE49-F238E27FC236}">
                  <a16:creationId xmlns:a16="http://schemas.microsoft.com/office/drawing/2014/main" id="{8BE0827A-B660-1048-C57A-B02EBEE99794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5" name="Tekstfelt 274">
              <a:extLst>
                <a:ext uri="{FF2B5EF4-FFF2-40B4-BE49-F238E27FC236}">
                  <a16:creationId xmlns:a16="http://schemas.microsoft.com/office/drawing/2014/main" id="{F9F9C15D-97C4-641B-C289-925EAE03E378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76" name="Gruppe 275">
            <a:extLst>
              <a:ext uri="{FF2B5EF4-FFF2-40B4-BE49-F238E27FC236}">
                <a16:creationId xmlns:a16="http://schemas.microsoft.com/office/drawing/2014/main" id="{4B0C54A0-8B91-9404-6706-6B6390CAAA32}"/>
              </a:ext>
            </a:extLst>
          </p:cNvPr>
          <p:cNvGrpSpPr/>
          <p:nvPr/>
        </p:nvGrpSpPr>
        <p:grpSpPr>
          <a:xfrm>
            <a:off x="10112188" y="2448962"/>
            <a:ext cx="180477" cy="292893"/>
            <a:chOff x="5318760" y="2233613"/>
            <a:chExt cx="180477" cy="292893"/>
          </a:xfrm>
        </p:grpSpPr>
        <p:cxnSp>
          <p:nvCxnSpPr>
            <p:cNvPr id="277" name="Lige forbindelse 276">
              <a:extLst>
                <a:ext uri="{FF2B5EF4-FFF2-40B4-BE49-F238E27FC236}">
                  <a16:creationId xmlns:a16="http://schemas.microsoft.com/office/drawing/2014/main" id="{CAB26B72-4089-41EE-F80F-A182764ADCB9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Lige forbindelse 277">
              <a:extLst>
                <a:ext uri="{FF2B5EF4-FFF2-40B4-BE49-F238E27FC236}">
                  <a16:creationId xmlns:a16="http://schemas.microsoft.com/office/drawing/2014/main" id="{ED60A77A-7028-9F70-A3E9-FE4C86E551F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Lige forbindelse 278">
              <a:extLst>
                <a:ext uri="{FF2B5EF4-FFF2-40B4-BE49-F238E27FC236}">
                  <a16:creationId xmlns:a16="http://schemas.microsoft.com/office/drawing/2014/main" id="{37B80425-F320-02AB-AF8E-191610C2026B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Lige forbindelse 279">
              <a:extLst>
                <a:ext uri="{FF2B5EF4-FFF2-40B4-BE49-F238E27FC236}">
                  <a16:creationId xmlns:a16="http://schemas.microsoft.com/office/drawing/2014/main" id="{7C3AF22D-64B4-3994-E3E7-D81F421F8CA8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1" name="Lige forbindelse 280">
            <a:extLst>
              <a:ext uri="{FF2B5EF4-FFF2-40B4-BE49-F238E27FC236}">
                <a16:creationId xmlns:a16="http://schemas.microsoft.com/office/drawing/2014/main" id="{9908CFBB-6140-E321-22B4-5B59564E6AC4}"/>
              </a:ext>
            </a:extLst>
          </p:cNvPr>
          <p:cNvCxnSpPr/>
          <p:nvPr/>
        </p:nvCxnSpPr>
        <p:spPr>
          <a:xfrm>
            <a:off x="9332595" y="2278623"/>
            <a:ext cx="17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2" name="Gruppe 281">
            <a:extLst>
              <a:ext uri="{FF2B5EF4-FFF2-40B4-BE49-F238E27FC236}">
                <a16:creationId xmlns:a16="http://schemas.microsoft.com/office/drawing/2014/main" id="{3C3E8B29-E2D3-3632-CE32-77B48BE00F1B}"/>
              </a:ext>
            </a:extLst>
          </p:cNvPr>
          <p:cNvGrpSpPr/>
          <p:nvPr/>
        </p:nvGrpSpPr>
        <p:grpSpPr>
          <a:xfrm rot="5400000">
            <a:off x="9092438" y="2134544"/>
            <a:ext cx="180477" cy="292893"/>
            <a:chOff x="5318760" y="2233613"/>
            <a:chExt cx="180477" cy="292893"/>
          </a:xfrm>
        </p:grpSpPr>
        <p:cxnSp>
          <p:nvCxnSpPr>
            <p:cNvPr id="283" name="Lige forbindelse 282">
              <a:extLst>
                <a:ext uri="{FF2B5EF4-FFF2-40B4-BE49-F238E27FC236}">
                  <a16:creationId xmlns:a16="http://schemas.microsoft.com/office/drawing/2014/main" id="{E84224EE-400F-8509-75D9-BEBC77140FE2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Lige forbindelse 283">
              <a:extLst>
                <a:ext uri="{FF2B5EF4-FFF2-40B4-BE49-F238E27FC236}">
                  <a16:creationId xmlns:a16="http://schemas.microsoft.com/office/drawing/2014/main" id="{A9E9FDEA-C1A0-4B25-1549-69BAEE2B599C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Lige forbindelse 284">
              <a:extLst>
                <a:ext uri="{FF2B5EF4-FFF2-40B4-BE49-F238E27FC236}">
                  <a16:creationId xmlns:a16="http://schemas.microsoft.com/office/drawing/2014/main" id="{60ED2D39-BD69-A1CA-3B87-FC6DFBDFF5A3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Lige forbindelse 285">
              <a:extLst>
                <a:ext uri="{FF2B5EF4-FFF2-40B4-BE49-F238E27FC236}">
                  <a16:creationId xmlns:a16="http://schemas.microsoft.com/office/drawing/2014/main" id="{70C74549-766E-9178-D609-401A9AFB80CD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uppe 286">
            <a:extLst>
              <a:ext uri="{FF2B5EF4-FFF2-40B4-BE49-F238E27FC236}">
                <a16:creationId xmlns:a16="http://schemas.microsoft.com/office/drawing/2014/main" id="{10DD38F8-15C1-5B56-545E-DA185EFE79B4}"/>
              </a:ext>
            </a:extLst>
          </p:cNvPr>
          <p:cNvGrpSpPr/>
          <p:nvPr/>
        </p:nvGrpSpPr>
        <p:grpSpPr>
          <a:xfrm>
            <a:off x="8838866" y="3209077"/>
            <a:ext cx="180477" cy="292893"/>
            <a:chOff x="5318760" y="2233613"/>
            <a:chExt cx="180477" cy="292893"/>
          </a:xfrm>
        </p:grpSpPr>
        <p:cxnSp>
          <p:nvCxnSpPr>
            <p:cNvPr id="288" name="Lige forbindelse 287">
              <a:extLst>
                <a:ext uri="{FF2B5EF4-FFF2-40B4-BE49-F238E27FC236}">
                  <a16:creationId xmlns:a16="http://schemas.microsoft.com/office/drawing/2014/main" id="{D5F51F13-7268-537A-B4F5-64FA102BFBC0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Lige forbindelse 288">
              <a:extLst>
                <a:ext uri="{FF2B5EF4-FFF2-40B4-BE49-F238E27FC236}">
                  <a16:creationId xmlns:a16="http://schemas.microsoft.com/office/drawing/2014/main" id="{DA8BF23A-FCEF-0E77-43CE-6F9996681AC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Lige forbindelse 289">
              <a:extLst>
                <a:ext uri="{FF2B5EF4-FFF2-40B4-BE49-F238E27FC236}">
                  <a16:creationId xmlns:a16="http://schemas.microsoft.com/office/drawing/2014/main" id="{1159B1F9-9BE3-CBF7-983C-4A70C1269D9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Lige forbindelse 290">
              <a:extLst>
                <a:ext uri="{FF2B5EF4-FFF2-40B4-BE49-F238E27FC236}">
                  <a16:creationId xmlns:a16="http://schemas.microsoft.com/office/drawing/2014/main" id="{4AA16E88-7D5B-8E06-F125-2FCFDD698295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2" name="Tekstfelt 291">
            <a:extLst>
              <a:ext uri="{FF2B5EF4-FFF2-40B4-BE49-F238E27FC236}">
                <a16:creationId xmlns:a16="http://schemas.microsoft.com/office/drawing/2014/main" id="{56E291F4-FDB9-A484-E4BF-BCFA93843EE6}"/>
              </a:ext>
            </a:extLst>
          </p:cNvPr>
          <p:cNvSpPr txBox="1"/>
          <p:nvPr/>
        </p:nvSpPr>
        <p:spPr>
          <a:xfrm>
            <a:off x="10263441" y="2456501"/>
            <a:ext cx="50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CDB</a:t>
            </a:r>
          </a:p>
        </p:txBody>
      </p:sp>
      <p:sp>
        <p:nvSpPr>
          <p:cNvPr id="293" name="Tekstfelt 292">
            <a:extLst>
              <a:ext uri="{FF2B5EF4-FFF2-40B4-BE49-F238E27FC236}">
                <a16:creationId xmlns:a16="http://schemas.microsoft.com/office/drawing/2014/main" id="{3C8B2B36-8128-A541-6F2C-784352015B10}"/>
              </a:ext>
            </a:extLst>
          </p:cNvPr>
          <p:cNvSpPr txBox="1"/>
          <p:nvPr/>
        </p:nvSpPr>
        <p:spPr>
          <a:xfrm>
            <a:off x="8929685" y="1913753"/>
            <a:ext cx="50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CGD</a:t>
            </a:r>
          </a:p>
        </p:txBody>
      </p:sp>
      <p:sp>
        <p:nvSpPr>
          <p:cNvPr id="294" name="Tekstfelt 293">
            <a:extLst>
              <a:ext uri="{FF2B5EF4-FFF2-40B4-BE49-F238E27FC236}">
                <a16:creationId xmlns:a16="http://schemas.microsoft.com/office/drawing/2014/main" id="{5B6B1EC1-BF38-31B8-6AEA-81229F1A7700}"/>
              </a:ext>
            </a:extLst>
          </p:cNvPr>
          <p:cNvSpPr txBox="1"/>
          <p:nvPr/>
        </p:nvSpPr>
        <p:spPr>
          <a:xfrm>
            <a:off x="8376366" y="3206175"/>
            <a:ext cx="578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CGS</a:t>
            </a:r>
          </a:p>
        </p:txBody>
      </p:sp>
      <p:cxnSp>
        <p:nvCxnSpPr>
          <p:cNvPr id="295" name="Lige forbindelse 294">
            <a:extLst>
              <a:ext uri="{FF2B5EF4-FFF2-40B4-BE49-F238E27FC236}">
                <a16:creationId xmlns:a16="http://schemas.microsoft.com/office/drawing/2014/main" id="{2275A65F-4D4B-FAD3-02B3-715889087D62}"/>
              </a:ext>
            </a:extLst>
          </p:cNvPr>
          <p:cNvCxnSpPr>
            <a:cxnSpLocks/>
          </p:cNvCxnSpPr>
          <p:nvPr/>
        </p:nvCxnSpPr>
        <p:spPr>
          <a:xfrm rot="5400000">
            <a:off x="8454595" y="2739885"/>
            <a:ext cx="9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Lige forbindelse 295">
            <a:extLst>
              <a:ext uri="{FF2B5EF4-FFF2-40B4-BE49-F238E27FC236}">
                <a16:creationId xmlns:a16="http://schemas.microsoft.com/office/drawing/2014/main" id="{13DD3C4B-B27F-C90A-1E3A-BAEB06C3ABC7}"/>
              </a:ext>
            </a:extLst>
          </p:cNvPr>
          <p:cNvCxnSpPr/>
          <p:nvPr/>
        </p:nvCxnSpPr>
        <p:spPr>
          <a:xfrm>
            <a:off x="7817763" y="3794760"/>
            <a:ext cx="320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Lige forbindelse 296">
            <a:extLst>
              <a:ext uri="{FF2B5EF4-FFF2-40B4-BE49-F238E27FC236}">
                <a16:creationId xmlns:a16="http://schemas.microsoft.com/office/drawing/2014/main" id="{3E6F9551-F14B-76BF-EF58-FFAFB310622D}"/>
              </a:ext>
            </a:extLst>
          </p:cNvPr>
          <p:cNvCxnSpPr>
            <a:cxnSpLocks/>
          </p:cNvCxnSpPr>
          <p:nvPr/>
        </p:nvCxnSpPr>
        <p:spPr>
          <a:xfrm rot="5400000">
            <a:off x="8760595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Lige forbindelse 297">
            <a:extLst>
              <a:ext uri="{FF2B5EF4-FFF2-40B4-BE49-F238E27FC236}">
                <a16:creationId xmlns:a16="http://schemas.microsoft.com/office/drawing/2014/main" id="{3F003970-1FCC-2E67-CF7F-CDF2C9D4E36B}"/>
              </a:ext>
            </a:extLst>
          </p:cNvPr>
          <p:cNvCxnSpPr>
            <a:cxnSpLocks/>
          </p:cNvCxnSpPr>
          <p:nvPr/>
        </p:nvCxnSpPr>
        <p:spPr>
          <a:xfrm>
            <a:off x="9330410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Lige forbindelse 298">
            <a:extLst>
              <a:ext uri="{FF2B5EF4-FFF2-40B4-BE49-F238E27FC236}">
                <a16:creationId xmlns:a16="http://schemas.microsoft.com/office/drawing/2014/main" id="{9D36B72E-8E2B-A596-04E5-FEF07ED1A893}"/>
              </a:ext>
            </a:extLst>
          </p:cNvPr>
          <p:cNvCxnSpPr>
            <a:cxnSpLocks/>
          </p:cNvCxnSpPr>
          <p:nvPr/>
        </p:nvCxnSpPr>
        <p:spPr>
          <a:xfrm>
            <a:off x="10201243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0" name="Gruppe 299">
            <a:extLst>
              <a:ext uri="{FF2B5EF4-FFF2-40B4-BE49-F238E27FC236}">
                <a16:creationId xmlns:a16="http://schemas.microsoft.com/office/drawing/2014/main" id="{BA0206F5-EA28-F20B-6538-294EAD38F84E}"/>
              </a:ext>
            </a:extLst>
          </p:cNvPr>
          <p:cNvGrpSpPr/>
          <p:nvPr/>
        </p:nvGrpSpPr>
        <p:grpSpPr>
          <a:xfrm>
            <a:off x="9150410" y="2269891"/>
            <a:ext cx="360000" cy="1056368"/>
            <a:chOff x="3996808" y="1427106"/>
            <a:chExt cx="360000" cy="1056368"/>
          </a:xfrm>
        </p:grpSpPr>
        <p:sp>
          <p:nvSpPr>
            <p:cNvPr id="301" name="Rektangel 300">
              <a:extLst>
                <a:ext uri="{FF2B5EF4-FFF2-40B4-BE49-F238E27FC236}">
                  <a16:creationId xmlns:a16="http://schemas.microsoft.com/office/drawing/2014/main" id="{BA58C5C2-F78B-35F7-D318-6AF15DD70B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02" name="Lige pilforbindelse 301">
              <a:extLst>
                <a:ext uri="{FF2B5EF4-FFF2-40B4-BE49-F238E27FC236}">
                  <a16:creationId xmlns:a16="http://schemas.microsoft.com/office/drawing/2014/main" id="{4E7F991F-DC22-FC43-3670-81ADAAF86A58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Lige forbindelse 302">
              <a:extLst>
                <a:ext uri="{FF2B5EF4-FFF2-40B4-BE49-F238E27FC236}">
                  <a16:creationId xmlns:a16="http://schemas.microsoft.com/office/drawing/2014/main" id="{23380D9D-C23A-0A73-5A37-D110B65D93D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Lige forbindelse 303">
              <a:extLst>
                <a:ext uri="{FF2B5EF4-FFF2-40B4-BE49-F238E27FC236}">
                  <a16:creationId xmlns:a16="http://schemas.microsoft.com/office/drawing/2014/main" id="{A75CB8B7-F07C-FDF8-7697-095FAF2F82E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Tekstfelt 304">
            <a:extLst>
              <a:ext uri="{FF2B5EF4-FFF2-40B4-BE49-F238E27FC236}">
                <a16:creationId xmlns:a16="http://schemas.microsoft.com/office/drawing/2014/main" id="{C2918D2B-F092-A2F9-2347-FAAD70EA55E3}"/>
              </a:ext>
            </a:extLst>
          </p:cNvPr>
          <p:cNvSpPr txBox="1"/>
          <p:nvPr/>
        </p:nvSpPr>
        <p:spPr>
          <a:xfrm>
            <a:off x="9528228" y="2634697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gm*VGS</a:t>
            </a:r>
          </a:p>
        </p:txBody>
      </p:sp>
      <p:cxnSp>
        <p:nvCxnSpPr>
          <p:cNvPr id="306" name="Lige forbindelse 305">
            <a:extLst>
              <a:ext uri="{FF2B5EF4-FFF2-40B4-BE49-F238E27FC236}">
                <a16:creationId xmlns:a16="http://schemas.microsoft.com/office/drawing/2014/main" id="{168E8254-0EE0-6CE4-9DAD-B2B4CCE3B61E}"/>
              </a:ext>
            </a:extLst>
          </p:cNvPr>
          <p:cNvCxnSpPr>
            <a:cxnSpLocks/>
          </p:cNvCxnSpPr>
          <p:nvPr/>
        </p:nvCxnSpPr>
        <p:spPr>
          <a:xfrm flipV="1">
            <a:off x="8726943" y="2276965"/>
            <a:ext cx="305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Lige forbindelse 306">
            <a:extLst>
              <a:ext uri="{FF2B5EF4-FFF2-40B4-BE49-F238E27FC236}">
                <a16:creationId xmlns:a16="http://schemas.microsoft.com/office/drawing/2014/main" id="{676A482D-060D-B4D6-504F-A3C261FF45A2}"/>
              </a:ext>
            </a:extLst>
          </p:cNvPr>
          <p:cNvCxnSpPr>
            <a:cxnSpLocks/>
          </p:cNvCxnSpPr>
          <p:nvPr/>
        </p:nvCxnSpPr>
        <p:spPr>
          <a:xfrm>
            <a:off x="10203147" y="2276317"/>
            <a:ext cx="2" cy="27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Lige forbindelse 307">
            <a:extLst>
              <a:ext uri="{FF2B5EF4-FFF2-40B4-BE49-F238E27FC236}">
                <a16:creationId xmlns:a16="http://schemas.microsoft.com/office/drawing/2014/main" id="{6537599D-EAAA-92D8-022E-788B9E2B4840}"/>
              </a:ext>
            </a:extLst>
          </p:cNvPr>
          <p:cNvCxnSpPr>
            <a:cxnSpLocks/>
          </p:cNvCxnSpPr>
          <p:nvPr/>
        </p:nvCxnSpPr>
        <p:spPr>
          <a:xfrm>
            <a:off x="10817580" y="332879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Pil: højre 308">
            <a:extLst>
              <a:ext uri="{FF2B5EF4-FFF2-40B4-BE49-F238E27FC236}">
                <a16:creationId xmlns:a16="http://schemas.microsoft.com/office/drawing/2014/main" id="{FB12C1D9-483B-7CC6-A30A-73FB9F7D1CDB}"/>
              </a:ext>
            </a:extLst>
          </p:cNvPr>
          <p:cNvSpPr/>
          <p:nvPr/>
        </p:nvSpPr>
        <p:spPr>
          <a:xfrm>
            <a:off x="3177097" y="2372177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0" name="Pil: højre 309">
            <a:extLst>
              <a:ext uri="{FF2B5EF4-FFF2-40B4-BE49-F238E27FC236}">
                <a16:creationId xmlns:a16="http://schemas.microsoft.com/office/drawing/2014/main" id="{4905C9FD-3015-E5DB-2C22-A8D6BA9CD45C}"/>
              </a:ext>
            </a:extLst>
          </p:cNvPr>
          <p:cNvSpPr/>
          <p:nvPr/>
        </p:nvSpPr>
        <p:spPr>
          <a:xfrm>
            <a:off x="6954631" y="2341518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26" name="Gruppe 325">
            <a:extLst>
              <a:ext uri="{FF2B5EF4-FFF2-40B4-BE49-F238E27FC236}">
                <a16:creationId xmlns:a16="http://schemas.microsoft.com/office/drawing/2014/main" id="{9F0D75DC-931C-B260-29AA-678EE4427EFA}"/>
              </a:ext>
            </a:extLst>
          </p:cNvPr>
          <p:cNvGrpSpPr/>
          <p:nvPr/>
        </p:nvGrpSpPr>
        <p:grpSpPr>
          <a:xfrm>
            <a:off x="930868" y="2425605"/>
            <a:ext cx="1146299" cy="502487"/>
            <a:chOff x="1282714" y="1281925"/>
            <a:chExt cx="1146299" cy="502487"/>
          </a:xfrm>
        </p:grpSpPr>
        <p:grpSp>
          <p:nvGrpSpPr>
            <p:cNvPr id="327" name="Gruppe 326">
              <a:extLst>
                <a:ext uri="{FF2B5EF4-FFF2-40B4-BE49-F238E27FC236}">
                  <a16:creationId xmlns:a16="http://schemas.microsoft.com/office/drawing/2014/main" id="{652B3C50-82F6-8242-0708-61D3C1F4EA7E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29" name="Rektangel 328">
                <a:extLst>
                  <a:ext uri="{FF2B5EF4-FFF2-40B4-BE49-F238E27FC236}">
                    <a16:creationId xmlns:a16="http://schemas.microsoft.com/office/drawing/2014/main" id="{B97932AB-BB53-C3C3-F16C-A23868F64B00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30" name="Lige forbindelse 329">
                <a:extLst>
                  <a:ext uri="{FF2B5EF4-FFF2-40B4-BE49-F238E27FC236}">
                    <a16:creationId xmlns:a16="http://schemas.microsoft.com/office/drawing/2014/main" id="{CD5E80E5-9728-7E2B-8C8E-6C66A6A6E11D}"/>
                  </a:ext>
                </a:extLst>
              </p:cNvPr>
              <p:cNvCxnSpPr>
                <a:cxnSpLocks/>
                <a:stCxn id="329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Lige forbindelse 330">
                <a:extLst>
                  <a:ext uri="{FF2B5EF4-FFF2-40B4-BE49-F238E27FC236}">
                    <a16:creationId xmlns:a16="http://schemas.microsoft.com/office/drawing/2014/main" id="{E59D7834-4F43-C349-42D3-29EC4CDDC9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ekstfelt 327">
              <a:extLst>
                <a:ext uri="{FF2B5EF4-FFF2-40B4-BE49-F238E27FC236}">
                  <a16:creationId xmlns:a16="http://schemas.microsoft.com/office/drawing/2014/main" id="{63DA0C8E-7E89-A87F-4124-7AC7A47557D0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32" name="Gruppe 331">
            <a:extLst>
              <a:ext uri="{FF2B5EF4-FFF2-40B4-BE49-F238E27FC236}">
                <a16:creationId xmlns:a16="http://schemas.microsoft.com/office/drawing/2014/main" id="{C3C61F1C-F691-2A8A-FD46-527060D7950B}"/>
              </a:ext>
            </a:extLst>
          </p:cNvPr>
          <p:cNvGrpSpPr/>
          <p:nvPr/>
        </p:nvGrpSpPr>
        <p:grpSpPr>
          <a:xfrm>
            <a:off x="400180" y="3103723"/>
            <a:ext cx="746229" cy="499043"/>
            <a:chOff x="789479" y="2256503"/>
            <a:chExt cx="746229" cy="499043"/>
          </a:xfrm>
        </p:grpSpPr>
        <p:sp>
          <p:nvSpPr>
            <p:cNvPr id="333" name="Rutediagram: Forbindelse 332">
              <a:extLst>
                <a:ext uri="{FF2B5EF4-FFF2-40B4-BE49-F238E27FC236}">
                  <a16:creationId xmlns:a16="http://schemas.microsoft.com/office/drawing/2014/main" id="{2E81421C-E707-96BB-313A-23E18B638049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4" name="Tekstfelt 333">
              <a:extLst>
                <a:ext uri="{FF2B5EF4-FFF2-40B4-BE49-F238E27FC236}">
                  <a16:creationId xmlns:a16="http://schemas.microsoft.com/office/drawing/2014/main" id="{704EE080-1912-0F47-DDEA-8C1436243225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335" name="Lige forbindelse 334">
            <a:extLst>
              <a:ext uri="{FF2B5EF4-FFF2-40B4-BE49-F238E27FC236}">
                <a16:creationId xmlns:a16="http://schemas.microsoft.com/office/drawing/2014/main" id="{FA9BD479-AAA8-C88D-D787-351BE8CBA029}"/>
              </a:ext>
            </a:extLst>
          </p:cNvPr>
          <p:cNvCxnSpPr>
            <a:cxnSpLocks/>
          </p:cNvCxnSpPr>
          <p:nvPr/>
        </p:nvCxnSpPr>
        <p:spPr>
          <a:xfrm flipH="1">
            <a:off x="932578" y="3534540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kstfelt 335">
            <a:extLst>
              <a:ext uri="{FF2B5EF4-FFF2-40B4-BE49-F238E27FC236}">
                <a16:creationId xmlns:a16="http://schemas.microsoft.com/office/drawing/2014/main" id="{9F6AEE83-D814-8871-18D7-2215E32EED6C}"/>
              </a:ext>
            </a:extLst>
          </p:cNvPr>
          <p:cNvSpPr txBox="1"/>
          <p:nvPr/>
        </p:nvSpPr>
        <p:spPr>
          <a:xfrm>
            <a:off x="714980" y="2968732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337" name="Tekstfelt 336">
            <a:extLst>
              <a:ext uri="{FF2B5EF4-FFF2-40B4-BE49-F238E27FC236}">
                <a16:creationId xmlns:a16="http://schemas.microsoft.com/office/drawing/2014/main" id="{D2C01BE5-E5DE-69A8-2CFF-F68806C94696}"/>
              </a:ext>
            </a:extLst>
          </p:cNvPr>
          <p:cNvSpPr txBox="1"/>
          <p:nvPr/>
        </p:nvSpPr>
        <p:spPr>
          <a:xfrm>
            <a:off x="698239" y="2849798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338" name="Tekstfelt 337">
            <a:extLst>
              <a:ext uri="{FF2B5EF4-FFF2-40B4-BE49-F238E27FC236}">
                <a16:creationId xmlns:a16="http://schemas.microsoft.com/office/drawing/2014/main" id="{E099F443-EF0C-0A38-6231-2C49C41C13CD}"/>
              </a:ext>
            </a:extLst>
          </p:cNvPr>
          <p:cNvSpPr txBox="1"/>
          <p:nvPr/>
        </p:nvSpPr>
        <p:spPr>
          <a:xfrm>
            <a:off x="726336" y="350032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339" name="Lige forbindelse 338">
            <a:extLst>
              <a:ext uri="{FF2B5EF4-FFF2-40B4-BE49-F238E27FC236}">
                <a16:creationId xmlns:a16="http://schemas.microsoft.com/office/drawing/2014/main" id="{4F8F449B-7328-0FC7-2F05-1F0F5FD20E0C}"/>
              </a:ext>
            </a:extLst>
          </p:cNvPr>
          <p:cNvCxnSpPr>
            <a:cxnSpLocks/>
          </p:cNvCxnSpPr>
          <p:nvPr/>
        </p:nvCxnSpPr>
        <p:spPr>
          <a:xfrm flipH="1">
            <a:off x="932572" y="284872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uppe 349">
            <a:extLst>
              <a:ext uri="{FF2B5EF4-FFF2-40B4-BE49-F238E27FC236}">
                <a16:creationId xmlns:a16="http://schemas.microsoft.com/office/drawing/2014/main" id="{B9DDC7AA-3645-58A2-60B7-74EBB7C2FE54}"/>
              </a:ext>
            </a:extLst>
          </p:cNvPr>
          <p:cNvGrpSpPr/>
          <p:nvPr/>
        </p:nvGrpSpPr>
        <p:grpSpPr>
          <a:xfrm>
            <a:off x="1909910" y="2391588"/>
            <a:ext cx="861594" cy="865567"/>
            <a:chOff x="3519983" y="5207549"/>
            <a:chExt cx="861594" cy="865567"/>
          </a:xfrm>
        </p:grpSpPr>
        <p:cxnSp>
          <p:nvCxnSpPr>
            <p:cNvPr id="343" name="Lige forbindelse 342">
              <a:extLst>
                <a:ext uri="{FF2B5EF4-FFF2-40B4-BE49-F238E27FC236}">
                  <a16:creationId xmlns:a16="http://schemas.microsoft.com/office/drawing/2014/main" id="{750544AD-814A-4119-E69D-A01334F3C6DD}"/>
                </a:ext>
              </a:extLst>
            </p:cNvPr>
            <p:cNvCxnSpPr/>
            <p:nvPr/>
          </p:nvCxnSpPr>
          <p:spPr>
            <a:xfrm>
              <a:off x="4136875" y="53841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Lige forbindelse 343">
              <a:extLst>
                <a:ext uri="{FF2B5EF4-FFF2-40B4-BE49-F238E27FC236}">
                  <a16:creationId xmlns:a16="http://schemas.microsoft.com/office/drawing/2014/main" id="{FA181961-B6EE-6EA1-DE21-2A7BE7BDB1F2}"/>
                </a:ext>
              </a:extLst>
            </p:cNvPr>
            <p:cNvCxnSpPr/>
            <p:nvPr/>
          </p:nvCxnSpPr>
          <p:spPr>
            <a:xfrm>
              <a:off x="3519983" y="56525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Lige forbindelse 344">
              <a:extLst>
                <a:ext uri="{FF2B5EF4-FFF2-40B4-BE49-F238E27FC236}">
                  <a16:creationId xmlns:a16="http://schemas.microsoft.com/office/drawing/2014/main" id="{00FEFDE5-F877-4A22-B024-D414D2956C9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77" y="54589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Lige forbindelse 345">
              <a:extLst>
                <a:ext uri="{FF2B5EF4-FFF2-40B4-BE49-F238E27FC236}">
                  <a16:creationId xmlns:a16="http://schemas.microsoft.com/office/drawing/2014/main" id="{1A26076D-21A3-6DAC-04CE-34E8620443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402" y="533354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Lige pilforbindelse 346">
              <a:extLst>
                <a:ext uri="{FF2B5EF4-FFF2-40B4-BE49-F238E27FC236}">
                  <a16:creationId xmlns:a16="http://schemas.microsoft.com/office/drawing/2014/main" id="{88CF1BDD-D2C6-6C10-3407-E7ABD73245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2462" y="5825664"/>
              <a:ext cx="25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Lige forbindelse 347">
              <a:extLst>
                <a:ext uri="{FF2B5EF4-FFF2-40B4-BE49-F238E27FC236}">
                  <a16:creationId xmlns:a16="http://schemas.microsoft.com/office/drawing/2014/main" id="{8CA3AD82-75C4-0687-C9A9-7A2292CB7B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29586" y="5947116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Lige forbindelse 348">
              <a:extLst>
                <a:ext uri="{FF2B5EF4-FFF2-40B4-BE49-F238E27FC236}">
                  <a16:creationId xmlns:a16="http://schemas.microsoft.com/office/drawing/2014/main" id="{E4830799-2EF5-7944-BE8C-87A2AB59221B}"/>
                </a:ext>
              </a:extLst>
            </p:cNvPr>
            <p:cNvCxnSpPr/>
            <p:nvPr/>
          </p:nvCxnSpPr>
          <p:spPr>
            <a:xfrm>
              <a:off x="4071996" y="5473193"/>
              <a:ext cx="0" cy="36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1" name="Gruppe 350">
            <a:extLst>
              <a:ext uri="{FF2B5EF4-FFF2-40B4-BE49-F238E27FC236}">
                <a16:creationId xmlns:a16="http://schemas.microsoft.com/office/drawing/2014/main" id="{9E479D91-5A89-7BD4-46DA-0BBA6000797F}"/>
              </a:ext>
            </a:extLst>
          </p:cNvPr>
          <p:cNvGrpSpPr/>
          <p:nvPr/>
        </p:nvGrpSpPr>
        <p:grpSpPr>
          <a:xfrm>
            <a:off x="5185206" y="2395254"/>
            <a:ext cx="861594" cy="865567"/>
            <a:chOff x="3519983" y="5207549"/>
            <a:chExt cx="861594" cy="865567"/>
          </a:xfrm>
        </p:grpSpPr>
        <p:cxnSp>
          <p:nvCxnSpPr>
            <p:cNvPr id="352" name="Lige forbindelse 351">
              <a:extLst>
                <a:ext uri="{FF2B5EF4-FFF2-40B4-BE49-F238E27FC236}">
                  <a16:creationId xmlns:a16="http://schemas.microsoft.com/office/drawing/2014/main" id="{C85624CA-BB57-D6C1-9F16-C8C845F2CE30}"/>
                </a:ext>
              </a:extLst>
            </p:cNvPr>
            <p:cNvCxnSpPr/>
            <p:nvPr/>
          </p:nvCxnSpPr>
          <p:spPr>
            <a:xfrm>
              <a:off x="4136875" y="53841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Lige forbindelse 352">
              <a:extLst>
                <a:ext uri="{FF2B5EF4-FFF2-40B4-BE49-F238E27FC236}">
                  <a16:creationId xmlns:a16="http://schemas.microsoft.com/office/drawing/2014/main" id="{1F8621F9-F3CB-C795-24F8-82AFA9B2C564}"/>
                </a:ext>
              </a:extLst>
            </p:cNvPr>
            <p:cNvCxnSpPr/>
            <p:nvPr/>
          </p:nvCxnSpPr>
          <p:spPr>
            <a:xfrm>
              <a:off x="3519983" y="56525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Lige forbindelse 353">
              <a:extLst>
                <a:ext uri="{FF2B5EF4-FFF2-40B4-BE49-F238E27FC236}">
                  <a16:creationId xmlns:a16="http://schemas.microsoft.com/office/drawing/2014/main" id="{670B7E31-8E34-15F6-1233-0BA00BE29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77" y="54589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Lige forbindelse 354">
              <a:extLst>
                <a:ext uri="{FF2B5EF4-FFF2-40B4-BE49-F238E27FC236}">
                  <a16:creationId xmlns:a16="http://schemas.microsoft.com/office/drawing/2014/main" id="{47C30075-2BD9-C626-7994-FE1C8D0DBA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402" y="533354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Lige pilforbindelse 355">
              <a:extLst>
                <a:ext uri="{FF2B5EF4-FFF2-40B4-BE49-F238E27FC236}">
                  <a16:creationId xmlns:a16="http://schemas.microsoft.com/office/drawing/2014/main" id="{F2E51F2A-6B06-C1A5-3AEA-F7A1002F962E}"/>
                </a:ext>
              </a:extLst>
            </p:cNvPr>
            <p:cNvCxnSpPr>
              <a:cxnSpLocks/>
            </p:cNvCxnSpPr>
            <p:nvPr/>
          </p:nvCxnSpPr>
          <p:spPr>
            <a:xfrm>
              <a:off x="4122462" y="5825664"/>
              <a:ext cx="25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Lige forbindelse 356">
              <a:extLst>
                <a:ext uri="{FF2B5EF4-FFF2-40B4-BE49-F238E27FC236}">
                  <a16:creationId xmlns:a16="http://schemas.microsoft.com/office/drawing/2014/main" id="{3279DAB1-2BAC-6C66-8113-B785FDB64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29586" y="5947116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Lige forbindelse 357">
              <a:extLst>
                <a:ext uri="{FF2B5EF4-FFF2-40B4-BE49-F238E27FC236}">
                  <a16:creationId xmlns:a16="http://schemas.microsoft.com/office/drawing/2014/main" id="{9A799983-346F-244E-219A-A11B067D9F03}"/>
                </a:ext>
              </a:extLst>
            </p:cNvPr>
            <p:cNvCxnSpPr/>
            <p:nvPr/>
          </p:nvCxnSpPr>
          <p:spPr>
            <a:xfrm>
              <a:off x="4071996" y="5473193"/>
              <a:ext cx="0" cy="36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18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7</cp:revision>
  <dcterms:created xsi:type="dcterms:W3CDTF">2024-06-05T09:21:14Z</dcterms:created>
  <dcterms:modified xsi:type="dcterms:W3CDTF">2024-06-05T09:38:20Z</dcterms:modified>
</cp:coreProperties>
</file>