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83" autoAdjust="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33BF-3EB7-AB31-E801-C8169BE6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690151-FD93-24D4-199F-0FFD1297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89B265-8765-F0E6-8605-2228816E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498649-DBC3-D89D-DC87-DD6CCF0C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D02C41-2535-DF90-DE4E-8CC3CD2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3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3DA24-BC13-3ED8-F925-A1ADD658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DDFA6F-C4D7-1CE6-016A-8FB5F7C7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3DB78-6B63-19AC-B907-D5D5706B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37AD51-7B58-B2F3-337D-FDE2EC01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8CBF9E-DD40-E185-C1DE-EEBF9605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663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4033889-F1A2-883D-A50B-33EA54B57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FAAEDB8-3A74-E015-1BA1-561AE2C7C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2469DA-742B-5D2F-AF1A-30D6FE70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ED65AB-AB72-5139-F20D-B96B1FDE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C043D0-47C1-6649-6DB2-3765328A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98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4DD10-C094-B303-B09D-53BFE281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E52A80-49B3-2701-60D8-CB14522B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CFEBBC-353B-8615-5EF6-A19127D1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88D673-6463-37A1-AA31-5239F873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AF34F1-8281-64BC-D8D0-15FE5D7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7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9FC15-8252-3914-728F-4F009AF7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175977-1451-30A2-A4BA-CBE7FF78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7D83F4-BC23-B8F7-0D58-01AC8BBA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E3D57E-D53D-AF40-76F4-3E0D1292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6DCD4C-DBAE-DAF6-2C07-130DEFB8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52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FBFAF-F45A-B010-DEC3-F44B8C26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8885FB-E570-200D-1CE5-A07A7AACD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49B2F27-8952-E50C-9666-BAF2F9688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B23103-5462-ECA7-7B0E-C773D82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D7031C-8666-DFA5-39AB-D7F4116F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F1894AC-CE52-B000-19E8-05E031EB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95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D99A-28F2-19C9-42EF-DEF4DC8C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16C496B-3553-8D76-1544-BFDD683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E959C50-78BD-5FDD-E958-F5C3F3D50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34630A0-A3EB-5FAC-0E3B-06CBF28AA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F95657C-4632-F77E-0E52-20433A4A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2DC61A-9DE7-ACAA-2CF6-B41931FD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E732865-01A8-C09F-914E-CD5FD1A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0FC8555-49DC-F01B-6CBE-0FA53DFF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291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A1295-9394-7CC8-4D93-6809E3F5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95D6A46-A9C8-5EC2-7271-2C5407DF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4C49CEF-78F0-BADE-829B-929E10D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F465791-DDB7-D627-2736-672FCD65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7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018C7C-ECCB-66DC-E057-D30E0E60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5990BA-E645-BEE8-6E62-8336F112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57DD2BD-EC80-C749-0A57-4B96EB3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4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982E4-71BD-1BB3-05C9-09040DAA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18FFCC-9710-765B-EBD3-BF3514DF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81DD470-CD57-95BE-637D-574CCE5B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13EAAA-D081-06F9-4F6B-B0323A5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6B27C1-D315-4358-1CD5-53F3F36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6874DA-297C-2669-D9D9-A7275882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0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3A360-5518-98B1-E20D-F017717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490D4FE-B57E-58A4-561D-975E98578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BAA1CA-827D-DD69-B224-EF7170A52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D7249B-1E12-AF5B-5DA0-A7808FA4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D0EA0D6-A74F-DBF9-4C5B-6E698B0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AA3E64E-36CE-5901-6E6D-4F5299BF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98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B4EFC65-CCB1-77D5-CABB-86293022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258187-8E06-CB50-FD87-3B53BFF8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A83BE9-E637-9ACC-DB05-65D7E06BA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3471F-6108-427F-8CF1-DDA5589ED90C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F41600-2D10-BE28-ECAA-0C79518E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015667-BBBF-5335-A0E7-0A12D1EA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FAABABC-493E-E73E-5FDF-8828CCB58E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7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1800" dirty="0" err="1"/>
              <a:t>Frequency</a:t>
            </a:r>
            <a:r>
              <a:rPr lang="da-DK" sz="1800" dirty="0"/>
              <a:t> Small signal model Common Emitter (CE)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0C281E71-3A1D-672A-BF38-2D3525036E4D}"/>
              </a:ext>
            </a:extLst>
          </p:cNvPr>
          <p:cNvGrpSpPr/>
          <p:nvPr/>
        </p:nvGrpSpPr>
        <p:grpSpPr>
          <a:xfrm>
            <a:off x="2018613" y="2324548"/>
            <a:ext cx="788387" cy="1002095"/>
            <a:chOff x="3823770" y="2016899"/>
            <a:chExt cx="788387" cy="1002095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934D69F0-F0C3-8A67-31EF-8EC936E0FE1D}"/>
                </a:ext>
              </a:extLst>
            </p:cNvPr>
            <p:cNvCxnSpPr/>
            <p:nvPr/>
          </p:nvCxnSpPr>
          <p:spPr>
            <a:xfrm>
              <a:off x="4363770" y="22633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Lige forbindelse 7">
              <a:extLst>
                <a:ext uri="{FF2B5EF4-FFF2-40B4-BE49-F238E27FC236}">
                  <a16:creationId xmlns:a16="http://schemas.microsoft.com/office/drawing/2014/main" id="{3D21E7EC-1F45-0739-C3DC-5A46CB1E6E29}"/>
                </a:ext>
              </a:extLst>
            </p:cNvPr>
            <p:cNvCxnSpPr/>
            <p:nvPr/>
          </p:nvCxnSpPr>
          <p:spPr>
            <a:xfrm>
              <a:off x="3823770" y="25317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389BCCF1-A754-3A8A-2F2E-4D3D61B26884}"/>
                </a:ext>
              </a:extLst>
            </p:cNvPr>
            <p:cNvCxnSpPr>
              <a:cxnSpLocks/>
            </p:cNvCxnSpPr>
            <p:nvPr/>
          </p:nvCxnSpPr>
          <p:spPr>
            <a:xfrm rot="-2100000">
              <a:off x="4346946" y="23381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D3477FAB-8B50-B4DB-0A9A-D6C4DAE671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22" y="214289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85194056-0F8C-8227-E2CB-33F741EC948A}"/>
                </a:ext>
              </a:extLst>
            </p:cNvPr>
            <p:cNvCxnSpPr>
              <a:cxnSpLocks/>
            </p:cNvCxnSpPr>
            <p:nvPr/>
          </p:nvCxnSpPr>
          <p:spPr>
            <a:xfrm rot="2100000">
              <a:off x="4349357" y="2704864"/>
              <a:ext cx="26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Lige forbindelse 12">
              <a:extLst>
                <a:ext uri="{FF2B5EF4-FFF2-40B4-BE49-F238E27FC236}">
                  <a16:creationId xmlns:a16="http://schemas.microsoft.com/office/drawing/2014/main" id="{9E2BA33F-52B8-F278-4AA7-703F177B91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18" y="289299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5A6D680-74B8-B5BF-4177-FC3FD69D2F99}"/>
              </a:ext>
            </a:extLst>
          </p:cNvPr>
          <p:cNvGrpSpPr/>
          <p:nvPr/>
        </p:nvGrpSpPr>
        <p:grpSpPr>
          <a:xfrm>
            <a:off x="917437" y="2425152"/>
            <a:ext cx="1146299" cy="502487"/>
            <a:chOff x="1282714" y="1281925"/>
            <a:chExt cx="1146299" cy="502487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AD5AA1EF-0E4E-CD5B-9922-18382C18B1E2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21E672D9-34F7-49F8-22D6-B1C9B7F3726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582E38DF-B3F7-03A3-F394-3E493CFF58D9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35BBBEFF-D850-8A30-4D49-DB77A652F4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2A59DA3F-BB7B-BDFA-66BD-10B71F07956C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1D945FC5-9AE1-E838-397B-9B6F439526A6}"/>
              </a:ext>
            </a:extLst>
          </p:cNvPr>
          <p:cNvGrpSpPr/>
          <p:nvPr/>
        </p:nvGrpSpPr>
        <p:grpSpPr>
          <a:xfrm rot="10800000">
            <a:off x="3333093" y="3743960"/>
            <a:ext cx="247335" cy="322622"/>
            <a:chOff x="10680715" y="3536857"/>
            <a:chExt cx="247335" cy="322622"/>
          </a:xfrm>
        </p:grpSpPr>
        <p:sp>
          <p:nvSpPr>
            <p:cNvPr id="21" name="Rutediagram: Forbindelse 20">
              <a:extLst>
                <a:ext uri="{FF2B5EF4-FFF2-40B4-BE49-F238E27FC236}">
                  <a16:creationId xmlns:a16="http://schemas.microsoft.com/office/drawing/2014/main" id="{C6065699-CDB7-96BA-44A0-C19344D9192C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E85E11E4-015C-8E07-BC2F-9E3C4AC82927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53112C97-00F0-A172-046F-69287B547039}"/>
              </a:ext>
            </a:extLst>
          </p:cNvPr>
          <p:cNvGrpSpPr/>
          <p:nvPr/>
        </p:nvGrpSpPr>
        <p:grpSpPr>
          <a:xfrm rot="5400000">
            <a:off x="2734373" y="1176840"/>
            <a:ext cx="1096502" cy="1198808"/>
            <a:chOff x="1282714" y="585604"/>
            <a:chExt cx="1096502" cy="1198808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3DF065BE-A709-2D04-FBEF-FB9988C9FE4F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48F3C2E-F6A4-B9C4-0AAA-213F35CC7B48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684012E7-6683-AA8D-AFBD-C6F8F4FDF42E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424E350F-7CD8-561B-CE20-FC87FD133C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F219035E-C491-AF5B-BC82-3720829B20D9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7" name="Gruppe 36">
            <a:extLst>
              <a:ext uri="{FF2B5EF4-FFF2-40B4-BE49-F238E27FC236}">
                <a16:creationId xmlns:a16="http://schemas.microsoft.com/office/drawing/2014/main" id="{3C75398D-DDB9-AC9E-9A89-32C6FE7ABC27}"/>
              </a:ext>
            </a:extLst>
          </p:cNvPr>
          <p:cNvGrpSpPr/>
          <p:nvPr/>
        </p:nvGrpSpPr>
        <p:grpSpPr>
          <a:xfrm>
            <a:off x="386749" y="3103270"/>
            <a:ext cx="746229" cy="499043"/>
            <a:chOff x="789479" y="2256503"/>
            <a:chExt cx="746229" cy="499043"/>
          </a:xfrm>
        </p:grpSpPr>
        <p:sp>
          <p:nvSpPr>
            <p:cNvPr id="38" name="Rutediagram: Forbindelse 37">
              <a:extLst>
                <a:ext uri="{FF2B5EF4-FFF2-40B4-BE49-F238E27FC236}">
                  <a16:creationId xmlns:a16="http://schemas.microsoft.com/office/drawing/2014/main" id="{00139C31-2777-2ACA-EDDB-5EE14C0C7452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0F64C4EB-9A8B-3647-F817-E642B1DFFAE7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3E75A9A-870C-25ED-EC25-B8E7CCA0AFAC}"/>
              </a:ext>
            </a:extLst>
          </p:cNvPr>
          <p:cNvCxnSpPr>
            <a:cxnSpLocks/>
          </p:cNvCxnSpPr>
          <p:nvPr/>
        </p:nvCxnSpPr>
        <p:spPr>
          <a:xfrm flipH="1">
            <a:off x="91914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253848AF-29FD-B02F-054B-E81097A7FF2F}"/>
              </a:ext>
            </a:extLst>
          </p:cNvPr>
          <p:cNvSpPr txBox="1"/>
          <p:nvPr/>
        </p:nvSpPr>
        <p:spPr>
          <a:xfrm>
            <a:off x="70154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538E809E-6B21-6875-3E6C-ACCB0DD5079B}"/>
              </a:ext>
            </a:extLst>
          </p:cNvPr>
          <p:cNvSpPr txBox="1"/>
          <p:nvPr/>
        </p:nvSpPr>
        <p:spPr>
          <a:xfrm>
            <a:off x="68480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41C87024-A894-0D5B-CB81-2D4611C29B79}"/>
              </a:ext>
            </a:extLst>
          </p:cNvPr>
          <p:cNvSpPr txBox="1"/>
          <p:nvPr/>
        </p:nvSpPr>
        <p:spPr>
          <a:xfrm>
            <a:off x="71290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46" name="Lige forbindelse 45">
            <a:extLst>
              <a:ext uri="{FF2B5EF4-FFF2-40B4-BE49-F238E27FC236}">
                <a16:creationId xmlns:a16="http://schemas.microsoft.com/office/drawing/2014/main" id="{ECE79395-2D86-A7DD-1631-9F7BC484C288}"/>
              </a:ext>
            </a:extLst>
          </p:cNvPr>
          <p:cNvCxnSpPr>
            <a:cxnSpLocks/>
          </p:cNvCxnSpPr>
          <p:nvPr/>
        </p:nvCxnSpPr>
        <p:spPr>
          <a:xfrm flipH="1">
            <a:off x="919141" y="2848274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460B0DAC-1ABD-8378-8424-94DCB4135640}"/>
              </a:ext>
            </a:extLst>
          </p:cNvPr>
          <p:cNvGrpSpPr/>
          <p:nvPr/>
        </p:nvGrpSpPr>
        <p:grpSpPr>
          <a:xfrm rot="10800000">
            <a:off x="2630605" y="906187"/>
            <a:ext cx="258345" cy="338811"/>
            <a:chOff x="10669705" y="1624350"/>
            <a:chExt cx="258345" cy="338811"/>
          </a:xfrm>
        </p:grpSpPr>
        <p:sp>
          <p:nvSpPr>
            <p:cNvPr id="47" name="Rutediagram: Forbindelse 46">
              <a:extLst>
                <a:ext uri="{FF2B5EF4-FFF2-40B4-BE49-F238E27FC236}">
                  <a16:creationId xmlns:a16="http://schemas.microsoft.com/office/drawing/2014/main" id="{5A7525D8-8C0C-1424-5813-88F76A74CADA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FD34A8BE-33B8-6538-3A73-DCC9DB629B0E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sp>
        <p:nvSpPr>
          <p:cNvPr id="72" name="Tekstfelt 71">
            <a:extLst>
              <a:ext uri="{FF2B5EF4-FFF2-40B4-BE49-F238E27FC236}">
                <a16:creationId xmlns:a16="http://schemas.microsoft.com/office/drawing/2014/main" id="{1604F842-73FB-5269-3D1A-417BFFD74F6F}"/>
              </a:ext>
            </a:extLst>
          </p:cNvPr>
          <p:cNvSpPr txBox="1"/>
          <p:nvPr/>
        </p:nvSpPr>
        <p:spPr>
          <a:xfrm>
            <a:off x="2069570" y="2100219"/>
            <a:ext cx="3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Cµ</a:t>
            </a:r>
          </a:p>
        </p:txBody>
      </p:sp>
      <p:cxnSp>
        <p:nvCxnSpPr>
          <p:cNvPr id="76" name="Lige forbindelse 75">
            <a:extLst>
              <a:ext uri="{FF2B5EF4-FFF2-40B4-BE49-F238E27FC236}">
                <a16:creationId xmlns:a16="http://schemas.microsoft.com/office/drawing/2014/main" id="{A713B9C8-6E8C-43C2-CA34-6F8CB8FDD686}"/>
              </a:ext>
            </a:extLst>
          </p:cNvPr>
          <p:cNvCxnSpPr/>
          <p:nvPr/>
        </p:nvCxnSpPr>
        <p:spPr>
          <a:xfrm>
            <a:off x="912773" y="3794760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F9416C8B-27A6-E70C-FB96-D5BBA83B295C}"/>
              </a:ext>
            </a:extLst>
          </p:cNvPr>
          <p:cNvCxnSpPr>
            <a:cxnSpLocks/>
          </p:cNvCxnSpPr>
          <p:nvPr/>
        </p:nvCxnSpPr>
        <p:spPr>
          <a:xfrm>
            <a:off x="2773082" y="3321174"/>
            <a:ext cx="0" cy="46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Gruppe 81">
            <a:extLst>
              <a:ext uri="{FF2B5EF4-FFF2-40B4-BE49-F238E27FC236}">
                <a16:creationId xmlns:a16="http://schemas.microsoft.com/office/drawing/2014/main" id="{6558738E-0871-2BEC-D224-71B7CF6B8E5D}"/>
              </a:ext>
            </a:extLst>
          </p:cNvPr>
          <p:cNvGrpSpPr/>
          <p:nvPr/>
        </p:nvGrpSpPr>
        <p:grpSpPr>
          <a:xfrm>
            <a:off x="5250763" y="2324548"/>
            <a:ext cx="788387" cy="1002095"/>
            <a:chOff x="3823770" y="2016899"/>
            <a:chExt cx="788387" cy="1002095"/>
          </a:xfrm>
        </p:grpSpPr>
        <p:cxnSp>
          <p:nvCxnSpPr>
            <p:cNvPr id="83" name="Lige forbindelse 82">
              <a:extLst>
                <a:ext uri="{FF2B5EF4-FFF2-40B4-BE49-F238E27FC236}">
                  <a16:creationId xmlns:a16="http://schemas.microsoft.com/office/drawing/2014/main" id="{CDA2D9A9-137D-22E6-0289-5DC7D8A1C80C}"/>
                </a:ext>
              </a:extLst>
            </p:cNvPr>
            <p:cNvCxnSpPr/>
            <p:nvPr/>
          </p:nvCxnSpPr>
          <p:spPr>
            <a:xfrm>
              <a:off x="4363770" y="22633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Lige forbindelse 83">
              <a:extLst>
                <a:ext uri="{FF2B5EF4-FFF2-40B4-BE49-F238E27FC236}">
                  <a16:creationId xmlns:a16="http://schemas.microsoft.com/office/drawing/2014/main" id="{6594F0D2-1859-0079-18EB-7FDA677E1D78}"/>
                </a:ext>
              </a:extLst>
            </p:cNvPr>
            <p:cNvCxnSpPr/>
            <p:nvPr/>
          </p:nvCxnSpPr>
          <p:spPr>
            <a:xfrm>
              <a:off x="3823770" y="25317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Lige forbindelse 84">
              <a:extLst>
                <a:ext uri="{FF2B5EF4-FFF2-40B4-BE49-F238E27FC236}">
                  <a16:creationId xmlns:a16="http://schemas.microsoft.com/office/drawing/2014/main" id="{39A6885F-2EED-15C5-CC40-1EC6F20C4A78}"/>
                </a:ext>
              </a:extLst>
            </p:cNvPr>
            <p:cNvCxnSpPr>
              <a:cxnSpLocks/>
            </p:cNvCxnSpPr>
            <p:nvPr/>
          </p:nvCxnSpPr>
          <p:spPr>
            <a:xfrm rot="-2100000">
              <a:off x="4346946" y="23381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Lige forbindelse 85">
              <a:extLst>
                <a:ext uri="{FF2B5EF4-FFF2-40B4-BE49-F238E27FC236}">
                  <a16:creationId xmlns:a16="http://schemas.microsoft.com/office/drawing/2014/main" id="{0422B30A-A246-AA86-EDAA-D8EDCAA365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22" y="214289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Lige pilforbindelse 86">
              <a:extLst>
                <a:ext uri="{FF2B5EF4-FFF2-40B4-BE49-F238E27FC236}">
                  <a16:creationId xmlns:a16="http://schemas.microsoft.com/office/drawing/2014/main" id="{A47628AE-8964-B73D-20D4-C69524A55A99}"/>
                </a:ext>
              </a:extLst>
            </p:cNvPr>
            <p:cNvCxnSpPr>
              <a:cxnSpLocks/>
            </p:cNvCxnSpPr>
            <p:nvPr/>
          </p:nvCxnSpPr>
          <p:spPr>
            <a:xfrm rot="2100000">
              <a:off x="4349357" y="2704864"/>
              <a:ext cx="26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Lige forbindelse 87">
              <a:extLst>
                <a:ext uri="{FF2B5EF4-FFF2-40B4-BE49-F238E27FC236}">
                  <a16:creationId xmlns:a16="http://schemas.microsoft.com/office/drawing/2014/main" id="{AA781A91-5C16-DB17-45F2-A1D96D0C9C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18" y="289299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e 88">
            <a:extLst>
              <a:ext uri="{FF2B5EF4-FFF2-40B4-BE49-F238E27FC236}">
                <a16:creationId xmlns:a16="http://schemas.microsoft.com/office/drawing/2014/main" id="{DC027BAB-F536-2997-F77C-0966F50694B2}"/>
              </a:ext>
            </a:extLst>
          </p:cNvPr>
          <p:cNvGrpSpPr/>
          <p:nvPr/>
        </p:nvGrpSpPr>
        <p:grpSpPr>
          <a:xfrm>
            <a:off x="4149587" y="2425152"/>
            <a:ext cx="1146299" cy="502487"/>
            <a:chOff x="1282714" y="1281925"/>
            <a:chExt cx="1146299" cy="502487"/>
          </a:xfrm>
        </p:grpSpPr>
        <p:grpSp>
          <p:nvGrpSpPr>
            <p:cNvPr id="90" name="Gruppe 89">
              <a:extLst>
                <a:ext uri="{FF2B5EF4-FFF2-40B4-BE49-F238E27FC236}">
                  <a16:creationId xmlns:a16="http://schemas.microsoft.com/office/drawing/2014/main" id="{055B2F8F-63CF-51B8-061F-69A194BE7E7C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DAE3D50B-FE8D-EBB5-68A0-9D8A4CB65CD6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93" name="Lige forbindelse 92">
                <a:extLst>
                  <a:ext uri="{FF2B5EF4-FFF2-40B4-BE49-F238E27FC236}">
                    <a16:creationId xmlns:a16="http://schemas.microsoft.com/office/drawing/2014/main" id="{447FF767-2ECB-46F4-666C-3EA744734D6D}"/>
                  </a:ext>
                </a:extLst>
              </p:cNvPr>
              <p:cNvCxnSpPr>
                <a:cxnSpLocks/>
                <a:stCxn id="92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Lige forbindelse 93">
                <a:extLst>
                  <a:ext uri="{FF2B5EF4-FFF2-40B4-BE49-F238E27FC236}">
                    <a16:creationId xmlns:a16="http://schemas.microsoft.com/office/drawing/2014/main" id="{8F4A13FA-AAA6-8D98-01BB-7390B4AA20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kstfelt 90">
              <a:extLst>
                <a:ext uri="{FF2B5EF4-FFF2-40B4-BE49-F238E27FC236}">
                  <a16:creationId xmlns:a16="http://schemas.microsoft.com/office/drawing/2014/main" id="{6971D1E7-0A78-7350-0245-136B1DE1E774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95" name="Gruppe 94">
            <a:extLst>
              <a:ext uri="{FF2B5EF4-FFF2-40B4-BE49-F238E27FC236}">
                <a16:creationId xmlns:a16="http://schemas.microsoft.com/office/drawing/2014/main" id="{CD0DA3BA-02A6-5C99-6E10-CC5763AE9348}"/>
              </a:ext>
            </a:extLst>
          </p:cNvPr>
          <p:cNvGrpSpPr/>
          <p:nvPr/>
        </p:nvGrpSpPr>
        <p:grpSpPr>
          <a:xfrm rot="10800000">
            <a:off x="6784152" y="3743960"/>
            <a:ext cx="247335" cy="322622"/>
            <a:chOff x="10680715" y="3536857"/>
            <a:chExt cx="247335" cy="322622"/>
          </a:xfrm>
        </p:grpSpPr>
        <p:sp>
          <p:nvSpPr>
            <p:cNvPr id="96" name="Rutediagram: Forbindelse 95">
              <a:extLst>
                <a:ext uri="{FF2B5EF4-FFF2-40B4-BE49-F238E27FC236}">
                  <a16:creationId xmlns:a16="http://schemas.microsoft.com/office/drawing/2014/main" id="{005DF524-2AB0-73CC-6B53-043B23B13FB0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7" name="Tekstfelt 96">
              <a:extLst>
                <a:ext uri="{FF2B5EF4-FFF2-40B4-BE49-F238E27FC236}">
                  <a16:creationId xmlns:a16="http://schemas.microsoft.com/office/drawing/2014/main" id="{EE7D76E7-E667-FD42-18F5-4DBADE257E71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98" name="Gruppe 97">
            <a:extLst>
              <a:ext uri="{FF2B5EF4-FFF2-40B4-BE49-F238E27FC236}">
                <a16:creationId xmlns:a16="http://schemas.microsoft.com/office/drawing/2014/main" id="{CD18A8F4-723E-8C80-69B1-1D1C55FA4BCB}"/>
              </a:ext>
            </a:extLst>
          </p:cNvPr>
          <p:cNvGrpSpPr/>
          <p:nvPr/>
        </p:nvGrpSpPr>
        <p:grpSpPr>
          <a:xfrm rot="5400000">
            <a:off x="5966523" y="1176840"/>
            <a:ext cx="1096502" cy="1198808"/>
            <a:chOff x="1282714" y="585604"/>
            <a:chExt cx="1096502" cy="1198808"/>
          </a:xfrm>
        </p:grpSpPr>
        <p:grpSp>
          <p:nvGrpSpPr>
            <p:cNvPr id="99" name="Gruppe 98">
              <a:extLst>
                <a:ext uri="{FF2B5EF4-FFF2-40B4-BE49-F238E27FC236}">
                  <a16:creationId xmlns:a16="http://schemas.microsoft.com/office/drawing/2014/main" id="{00AAC26E-A3A0-5B77-56F4-035640C1DF1C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01" name="Rektangel 100">
                <a:extLst>
                  <a:ext uri="{FF2B5EF4-FFF2-40B4-BE49-F238E27FC236}">
                    <a16:creationId xmlns:a16="http://schemas.microsoft.com/office/drawing/2014/main" id="{CE21A34C-70C6-4BE5-BC52-1414E7E5FE7A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02" name="Lige forbindelse 101">
                <a:extLst>
                  <a:ext uri="{FF2B5EF4-FFF2-40B4-BE49-F238E27FC236}">
                    <a16:creationId xmlns:a16="http://schemas.microsoft.com/office/drawing/2014/main" id="{F7A84D7D-7F73-44E1-4ECF-E5A49DEB7C9E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Lige forbindelse 102">
                <a:extLst>
                  <a:ext uri="{FF2B5EF4-FFF2-40B4-BE49-F238E27FC236}">
                    <a16:creationId xmlns:a16="http://schemas.microsoft.com/office/drawing/2014/main" id="{036AA743-5D17-6E38-0DE7-723F09C6C0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kstfelt 99">
              <a:extLst>
                <a:ext uri="{FF2B5EF4-FFF2-40B4-BE49-F238E27FC236}">
                  <a16:creationId xmlns:a16="http://schemas.microsoft.com/office/drawing/2014/main" id="{69102D77-3396-7F3F-2824-03329D15D07D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104" name="Gruppe 103">
            <a:extLst>
              <a:ext uri="{FF2B5EF4-FFF2-40B4-BE49-F238E27FC236}">
                <a16:creationId xmlns:a16="http://schemas.microsoft.com/office/drawing/2014/main" id="{9831D4D2-0D71-7221-F617-C344CCCC39FD}"/>
              </a:ext>
            </a:extLst>
          </p:cNvPr>
          <p:cNvGrpSpPr/>
          <p:nvPr/>
        </p:nvGrpSpPr>
        <p:grpSpPr>
          <a:xfrm>
            <a:off x="3618899" y="3103270"/>
            <a:ext cx="746229" cy="499043"/>
            <a:chOff x="789479" y="2256503"/>
            <a:chExt cx="746229" cy="499043"/>
          </a:xfrm>
        </p:grpSpPr>
        <p:sp>
          <p:nvSpPr>
            <p:cNvPr id="105" name="Rutediagram: Forbindelse 104">
              <a:extLst>
                <a:ext uri="{FF2B5EF4-FFF2-40B4-BE49-F238E27FC236}">
                  <a16:creationId xmlns:a16="http://schemas.microsoft.com/office/drawing/2014/main" id="{85D46C8E-225A-AA79-D3AB-9D9D3F51B3D0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6" name="Tekstfelt 105">
              <a:extLst>
                <a:ext uri="{FF2B5EF4-FFF2-40B4-BE49-F238E27FC236}">
                  <a16:creationId xmlns:a16="http://schemas.microsoft.com/office/drawing/2014/main" id="{C4462724-31FA-8756-57C0-C379A14E8712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107" name="Lige forbindelse 106">
            <a:extLst>
              <a:ext uri="{FF2B5EF4-FFF2-40B4-BE49-F238E27FC236}">
                <a16:creationId xmlns:a16="http://schemas.microsoft.com/office/drawing/2014/main" id="{9B1A3A34-A5C3-157C-37B9-EDCC10479754}"/>
              </a:ext>
            </a:extLst>
          </p:cNvPr>
          <p:cNvCxnSpPr>
            <a:cxnSpLocks/>
          </p:cNvCxnSpPr>
          <p:nvPr/>
        </p:nvCxnSpPr>
        <p:spPr>
          <a:xfrm flipH="1">
            <a:off x="415129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kstfelt 107">
            <a:extLst>
              <a:ext uri="{FF2B5EF4-FFF2-40B4-BE49-F238E27FC236}">
                <a16:creationId xmlns:a16="http://schemas.microsoft.com/office/drawing/2014/main" id="{B4460216-68F3-DAD7-5230-AC5BA0B31B99}"/>
              </a:ext>
            </a:extLst>
          </p:cNvPr>
          <p:cNvSpPr txBox="1"/>
          <p:nvPr/>
        </p:nvSpPr>
        <p:spPr>
          <a:xfrm>
            <a:off x="393369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109" name="Tekstfelt 108">
            <a:extLst>
              <a:ext uri="{FF2B5EF4-FFF2-40B4-BE49-F238E27FC236}">
                <a16:creationId xmlns:a16="http://schemas.microsoft.com/office/drawing/2014/main" id="{6696EEA8-4692-D830-EB39-6D17D74CB1A1}"/>
              </a:ext>
            </a:extLst>
          </p:cNvPr>
          <p:cNvSpPr txBox="1"/>
          <p:nvPr/>
        </p:nvSpPr>
        <p:spPr>
          <a:xfrm>
            <a:off x="391695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10" name="Tekstfelt 109">
            <a:extLst>
              <a:ext uri="{FF2B5EF4-FFF2-40B4-BE49-F238E27FC236}">
                <a16:creationId xmlns:a16="http://schemas.microsoft.com/office/drawing/2014/main" id="{E75E4F4A-B889-6964-F9B7-FF1438096EC6}"/>
              </a:ext>
            </a:extLst>
          </p:cNvPr>
          <p:cNvSpPr txBox="1"/>
          <p:nvPr/>
        </p:nvSpPr>
        <p:spPr>
          <a:xfrm>
            <a:off x="394505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111" name="Lige forbindelse 110">
            <a:extLst>
              <a:ext uri="{FF2B5EF4-FFF2-40B4-BE49-F238E27FC236}">
                <a16:creationId xmlns:a16="http://schemas.microsoft.com/office/drawing/2014/main" id="{0E8E5795-341C-3CE1-9785-37DBD00053CB}"/>
              </a:ext>
            </a:extLst>
          </p:cNvPr>
          <p:cNvCxnSpPr>
            <a:cxnSpLocks/>
          </p:cNvCxnSpPr>
          <p:nvPr/>
        </p:nvCxnSpPr>
        <p:spPr>
          <a:xfrm flipH="1">
            <a:off x="4151291" y="2848274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uppe 111">
            <a:extLst>
              <a:ext uri="{FF2B5EF4-FFF2-40B4-BE49-F238E27FC236}">
                <a16:creationId xmlns:a16="http://schemas.microsoft.com/office/drawing/2014/main" id="{FE6AE0AD-6601-B7CC-142A-4D179162F97B}"/>
              </a:ext>
            </a:extLst>
          </p:cNvPr>
          <p:cNvGrpSpPr/>
          <p:nvPr/>
        </p:nvGrpSpPr>
        <p:grpSpPr>
          <a:xfrm rot="10800000">
            <a:off x="5862755" y="906187"/>
            <a:ext cx="258345" cy="338811"/>
            <a:chOff x="10669705" y="1624350"/>
            <a:chExt cx="258345" cy="338811"/>
          </a:xfrm>
        </p:grpSpPr>
        <p:sp>
          <p:nvSpPr>
            <p:cNvPr id="113" name="Rutediagram: Forbindelse 112">
              <a:extLst>
                <a:ext uri="{FF2B5EF4-FFF2-40B4-BE49-F238E27FC236}">
                  <a16:creationId xmlns:a16="http://schemas.microsoft.com/office/drawing/2014/main" id="{56D05B05-9A85-A925-A2A5-5D3740AC6735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4" name="Tekstfelt 113">
              <a:extLst>
                <a:ext uri="{FF2B5EF4-FFF2-40B4-BE49-F238E27FC236}">
                  <a16:creationId xmlns:a16="http://schemas.microsoft.com/office/drawing/2014/main" id="{1BD7611F-7D93-D6E4-1A0A-0A29C436BED7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115" name="Gruppe 114">
            <a:extLst>
              <a:ext uri="{FF2B5EF4-FFF2-40B4-BE49-F238E27FC236}">
                <a16:creationId xmlns:a16="http://schemas.microsoft.com/office/drawing/2014/main" id="{28AC9122-37A6-8BBE-3B3E-D288797B9749}"/>
              </a:ext>
            </a:extLst>
          </p:cNvPr>
          <p:cNvGrpSpPr/>
          <p:nvPr/>
        </p:nvGrpSpPr>
        <p:grpSpPr>
          <a:xfrm>
            <a:off x="6339765" y="2448962"/>
            <a:ext cx="180477" cy="292893"/>
            <a:chOff x="5318760" y="2233613"/>
            <a:chExt cx="180477" cy="292893"/>
          </a:xfrm>
        </p:grpSpPr>
        <p:cxnSp>
          <p:nvCxnSpPr>
            <p:cNvPr id="116" name="Lige forbindelse 115">
              <a:extLst>
                <a:ext uri="{FF2B5EF4-FFF2-40B4-BE49-F238E27FC236}">
                  <a16:creationId xmlns:a16="http://schemas.microsoft.com/office/drawing/2014/main" id="{35396B47-0D6D-EE4A-CB36-6E27BD303C52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Lige forbindelse 116">
              <a:extLst>
                <a:ext uri="{FF2B5EF4-FFF2-40B4-BE49-F238E27FC236}">
                  <a16:creationId xmlns:a16="http://schemas.microsoft.com/office/drawing/2014/main" id="{62B3425A-EDDA-D5A2-ABE5-5ACC596C312E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Lige forbindelse 117">
              <a:extLst>
                <a:ext uri="{FF2B5EF4-FFF2-40B4-BE49-F238E27FC236}">
                  <a16:creationId xmlns:a16="http://schemas.microsoft.com/office/drawing/2014/main" id="{4D4B9294-C7BA-0566-15CC-4293B19ADD5B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Lige forbindelse 118">
              <a:extLst>
                <a:ext uri="{FF2B5EF4-FFF2-40B4-BE49-F238E27FC236}">
                  <a16:creationId xmlns:a16="http://schemas.microsoft.com/office/drawing/2014/main" id="{A2E34008-DE51-1C66-42D6-60D71F6A49DF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0" name="Lige forbindelse 119">
            <a:extLst>
              <a:ext uri="{FF2B5EF4-FFF2-40B4-BE49-F238E27FC236}">
                <a16:creationId xmlns:a16="http://schemas.microsoft.com/office/drawing/2014/main" id="{711FF664-4EB7-EF4B-D0B0-7790C8525885}"/>
              </a:ext>
            </a:extLst>
          </p:cNvPr>
          <p:cNvCxnSpPr/>
          <p:nvPr/>
        </p:nvCxnSpPr>
        <p:spPr>
          <a:xfrm>
            <a:off x="6002655" y="245007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uppe 120">
            <a:extLst>
              <a:ext uri="{FF2B5EF4-FFF2-40B4-BE49-F238E27FC236}">
                <a16:creationId xmlns:a16="http://schemas.microsoft.com/office/drawing/2014/main" id="{776B7657-B993-04C6-D1BE-2C8D85B5C790}"/>
              </a:ext>
            </a:extLst>
          </p:cNvPr>
          <p:cNvGrpSpPr/>
          <p:nvPr/>
        </p:nvGrpSpPr>
        <p:grpSpPr>
          <a:xfrm rot="5400000">
            <a:off x="5419598" y="2305994"/>
            <a:ext cx="180477" cy="292893"/>
            <a:chOff x="5318760" y="2233613"/>
            <a:chExt cx="180477" cy="292893"/>
          </a:xfrm>
        </p:grpSpPr>
        <p:cxnSp>
          <p:nvCxnSpPr>
            <p:cNvPr id="122" name="Lige forbindelse 121">
              <a:extLst>
                <a:ext uri="{FF2B5EF4-FFF2-40B4-BE49-F238E27FC236}">
                  <a16:creationId xmlns:a16="http://schemas.microsoft.com/office/drawing/2014/main" id="{A8F98612-9CEF-CFEE-9C06-FD110DC23BB5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Lige forbindelse 122">
              <a:extLst>
                <a:ext uri="{FF2B5EF4-FFF2-40B4-BE49-F238E27FC236}">
                  <a16:creationId xmlns:a16="http://schemas.microsoft.com/office/drawing/2014/main" id="{D6FC655C-6204-48AD-EBEA-0CF517002FD0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Lige forbindelse 123">
              <a:extLst>
                <a:ext uri="{FF2B5EF4-FFF2-40B4-BE49-F238E27FC236}">
                  <a16:creationId xmlns:a16="http://schemas.microsoft.com/office/drawing/2014/main" id="{E35987B9-7FD0-F983-1EFD-E7A288002D0F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Lige forbindelse 124">
              <a:extLst>
                <a:ext uri="{FF2B5EF4-FFF2-40B4-BE49-F238E27FC236}">
                  <a16:creationId xmlns:a16="http://schemas.microsoft.com/office/drawing/2014/main" id="{EBF47F16-1923-369A-D21D-681906C00F66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Lige forbindelse 125">
            <a:extLst>
              <a:ext uri="{FF2B5EF4-FFF2-40B4-BE49-F238E27FC236}">
                <a16:creationId xmlns:a16="http://schemas.microsoft.com/office/drawing/2014/main" id="{8F4DE356-CFBD-A33F-9F1B-2904B84F4392}"/>
              </a:ext>
            </a:extLst>
          </p:cNvPr>
          <p:cNvCxnSpPr/>
          <p:nvPr/>
        </p:nvCxnSpPr>
        <p:spPr>
          <a:xfrm>
            <a:off x="5582487" y="2451821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8E5BEF7-31B5-4113-8CAE-BC3C837C4DC5}"/>
              </a:ext>
            </a:extLst>
          </p:cNvPr>
          <p:cNvCxnSpPr>
            <a:cxnSpLocks/>
          </p:cNvCxnSpPr>
          <p:nvPr/>
        </p:nvCxnSpPr>
        <p:spPr>
          <a:xfrm rot="5400000">
            <a:off x="5167007" y="264641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8" name="Gruppe 127">
            <a:extLst>
              <a:ext uri="{FF2B5EF4-FFF2-40B4-BE49-F238E27FC236}">
                <a16:creationId xmlns:a16="http://schemas.microsoft.com/office/drawing/2014/main" id="{EE4D3F67-830F-E67E-794B-B46C8BD6660A}"/>
              </a:ext>
            </a:extLst>
          </p:cNvPr>
          <p:cNvGrpSpPr/>
          <p:nvPr/>
        </p:nvGrpSpPr>
        <p:grpSpPr>
          <a:xfrm>
            <a:off x="5271881" y="3209077"/>
            <a:ext cx="180477" cy="292893"/>
            <a:chOff x="5318760" y="2233613"/>
            <a:chExt cx="180477" cy="292893"/>
          </a:xfrm>
        </p:grpSpPr>
        <p:cxnSp>
          <p:nvCxnSpPr>
            <p:cNvPr id="129" name="Lige forbindelse 128">
              <a:extLst>
                <a:ext uri="{FF2B5EF4-FFF2-40B4-BE49-F238E27FC236}">
                  <a16:creationId xmlns:a16="http://schemas.microsoft.com/office/drawing/2014/main" id="{DF1B025E-ECA0-8242-7098-A5D338710C51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Lige forbindelse 129">
              <a:extLst>
                <a:ext uri="{FF2B5EF4-FFF2-40B4-BE49-F238E27FC236}">
                  <a16:creationId xmlns:a16="http://schemas.microsoft.com/office/drawing/2014/main" id="{874EDF5C-D3E6-BAB2-2D1C-B3408455EF09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Lige forbindelse 130">
              <a:extLst>
                <a:ext uri="{FF2B5EF4-FFF2-40B4-BE49-F238E27FC236}">
                  <a16:creationId xmlns:a16="http://schemas.microsoft.com/office/drawing/2014/main" id="{3BDA1607-CA22-1CF1-9733-FDBAEFE8B7D6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Lige forbindelse 131">
              <a:extLst>
                <a:ext uri="{FF2B5EF4-FFF2-40B4-BE49-F238E27FC236}">
                  <a16:creationId xmlns:a16="http://schemas.microsoft.com/office/drawing/2014/main" id="{A878456E-6F95-5F44-AE97-E37FE6D96E85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kstfelt 132">
            <a:extLst>
              <a:ext uri="{FF2B5EF4-FFF2-40B4-BE49-F238E27FC236}">
                <a16:creationId xmlns:a16="http://schemas.microsoft.com/office/drawing/2014/main" id="{C2E0E6FB-03C6-1318-2CA9-5958B9897F50}"/>
              </a:ext>
            </a:extLst>
          </p:cNvPr>
          <p:cNvSpPr txBox="1"/>
          <p:nvPr/>
        </p:nvSpPr>
        <p:spPr>
          <a:xfrm>
            <a:off x="6450159" y="2456501"/>
            <a:ext cx="45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Ccs</a:t>
            </a:r>
            <a:endParaRPr lang="da-DK" sz="1200" dirty="0"/>
          </a:p>
        </p:txBody>
      </p:sp>
      <p:sp>
        <p:nvSpPr>
          <p:cNvPr id="134" name="Tekstfelt 133">
            <a:extLst>
              <a:ext uri="{FF2B5EF4-FFF2-40B4-BE49-F238E27FC236}">
                <a16:creationId xmlns:a16="http://schemas.microsoft.com/office/drawing/2014/main" id="{FCB76FB2-C7FC-E863-1B7A-2E312BA8CCB0}"/>
              </a:ext>
            </a:extLst>
          </p:cNvPr>
          <p:cNvSpPr txBox="1"/>
          <p:nvPr/>
        </p:nvSpPr>
        <p:spPr>
          <a:xfrm>
            <a:off x="5301720" y="2100219"/>
            <a:ext cx="3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Cµ</a:t>
            </a: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C3222FAD-B21C-9FEA-1E95-E9DDCC296237}"/>
              </a:ext>
            </a:extLst>
          </p:cNvPr>
          <p:cNvSpPr txBox="1"/>
          <p:nvPr/>
        </p:nvSpPr>
        <p:spPr>
          <a:xfrm>
            <a:off x="4897329" y="3206175"/>
            <a:ext cx="37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</a:t>
            </a:r>
            <a:r>
              <a:rPr lang="el-GR" sz="1200" dirty="0"/>
              <a:t>π</a:t>
            </a:r>
            <a:endParaRPr lang="da-DK" sz="1200" dirty="0"/>
          </a:p>
        </p:txBody>
      </p:sp>
      <p:cxnSp>
        <p:nvCxnSpPr>
          <p:cNvPr id="136" name="Lige forbindelse 135">
            <a:extLst>
              <a:ext uri="{FF2B5EF4-FFF2-40B4-BE49-F238E27FC236}">
                <a16:creationId xmlns:a16="http://schemas.microsoft.com/office/drawing/2014/main" id="{E8D361C2-AAB1-DCA4-324E-8817AC63644B}"/>
              </a:ext>
            </a:extLst>
          </p:cNvPr>
          <p:cNvCxnSpPr>
            <a:cxnSpLocks/>
          </p:cNvCxnSpPr>
          <p:nvPr/>
        </p:nvCxnSpPr>
        <p:spPr>
          <a:xfrm rot="5400000">
            <a:off x="5167007" y="303503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A3666126-8E50-5E41-92CD-9BE622952552}"/>
              </a:ext>
            </a:extLst>
          </p:cNvPr>
          <p:cNvCxnSpPr/>
          <p:nvPr/>
        </p:nvCxnSpPr>
        <p:spPr>
          <a:xfrm>
            <a:off x="4144923" y="3794760"/>
            <a:ext cx="27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Lige forbindelse 137">
            <a:extLst>
              <a:ext uri="{FF2B5EF4-FFF2-40B4-BE49-F238E27FC236}">
                <a16:creationId xmlns:a16="http://schemas.microsoft.com/office/drawing/2014/main" id="{E773B3D1-ABE2-5766-FD0C-7D830FFA76A2}"/>
              </a:ext>
            </a:extLst>
          </p:cNvPr>
          <p:cNvCxnSpPr>
            <a:cxnSpLocks/>
          </p:cNvCxnSpPr>
          <p:nvPr/>
        </p:nvCxnSpPr>
        <p:spPr>
          <a:xfrm rot="5400000">
            <a:off x="5203007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Lige forbindelse 138">
            <a:extLst>
              <a:ext uri="{FF2B5EF4-FFF2-40B4-BE49-F238E27FC236}">
                <a16:creationId xmlns:a16="http://schemas.microsoft.com/office/drawing/2014/main" id="{5F4AAF69-4593-D73B-A0CA-B2023D6DFA15}"/>
              </a:ext>
            </a:extLst>
          </p:cNvPr>
          <p:cNvCxnSpPr>
            <a:cxnSpLocks/>
          </p:cNvCxnSpPr>
          <p:nvPr/>
        </p:nvCxnSpPr>
        <p:spPr>
          <a:xfrm>
            <a:off x="6009995" y="332117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Lige forbindelse 139">
            <a:extLst>
              <a:ext uri="{FF2B5EF4-FFF2-40B4-BE49-F238E27FC236}">
                <a16:creationId xmlns:a16="http://schemas.microsoft.com/office/drawing/2014/main" id="{F7377EE9-37B4-AE4E-BD10-993942AE3F7E}"/>
              </a:ext>
            </a:extLst>
          </p:cNvPr>
          <p:cNvCxnSpPr>
            <a:cxnSpLocks/>
          </p:cNvCxnSpPr>
          <p:nvPr/>
        </p:nvCxnSpPr>
        <p:spPr>
          <a:xfrm>
            <a:off x="6428820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" name="Gruppe 203">
            <a:extLst>
              <a:ext uri="{FF2B5EF4-FFF2-40B4-BE49-F238E27FC236}">
                <a16:creationId xmlns:a16="http://schemas.microsoft.com/office/drawing/2014/main" id="{82023B54-2C54-A2C2-90AB-01A5B3EB4F4D}"/>
              </a:ext>
            </a:extLst>
          </p:cNvPr>
          <p:cNvGrpSpPr/>
          <p:nvPr/>
        </p:nvGrpSpPr>
        <p:grpSpPr>
          <a:xfrm>
            <a:off x="7822427" y="1863177"/>
            <a:ext cx="1229817" cy="502487"/>
            <a:chOff x="1282714" y="1281925"/>
            <a:chExt cx="1229817" cy="502487"/>
          </a:xfrm>
        </p:grpSpPr>
        <p:grpSp>
          <p:nvGrpSpPr>
            <p:cNvPr id="205" name="Gruppe 204">
              <a:extLst>
                <a:ext uri="{FF2B5EF4-FFF2-40B4-BE49-F238E27FC236}">
                  <a16:creationId xmlns:a16="http://schemas.microsoft.com/office/drawing/2014/main" id="{427E7DE4-8659-5CD2-F2A4-38D3C6DED19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07" name="Rektangel 206">
                <a:extLst>
                  <a:ext uri="{FF2B5EF4-FFF2-40B4-BE49-F238E27FC236}">
                    <a16:creationId xmlns:a16="http://schemas.microsoft.com/office/drawing/2014/main" id="{5E861ECD-0C05-1566-D0F0-DC52BBCC7B70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08" name="Lige forbindelse 207">
                <a:extLst>
                  <a:ext uri="{FF2B5EF4-FFF2-40B4-BE49-F238E27FC236}">
                    <a16:creationId xmlns:a16="http://schemas.microsoft.com/office/drawing/2014/main" id="{62F80A4B-3EB5-2D2F-790C-1559571C7A3C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Lige forbindelse 208">
                <a:extLst>
                  <a:ext uri="{FF2B5EF4-FFF2-40B4-BE49-F238E27FC236}">
                    <a16:creationId xmlns:a16="http://schemas.microsoft.com/office/drawing/2014/main" id="{E2C5784F-91C7-54FF-3284-4EE7035AA6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kstfelt 205">
              <a:extLst>
                <a:ext uri="{FF2B5EF4-FFF2-40B4-BE49-F238E27FC236}">
                  <a16:creationId xmlns:a16="http://schemas.microsoft.com/office/drawing/2014/main" id="{284BD004-6D04-4934-757D-2B53E83FD384}"/>
                </a:ext>
              </a:extLst>
            </p:cNvPr>
            <p:cNvSpPr txBox="1"/>
            <p:nvPr/>
          </p:nvSpPr>
          <p:spPr>
            <a:xfrm>
              <a:off x="1407758" y="1281925"/>
              <a:ext cx="110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RThev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0" name="Gruppe 209">
            <a:extLst>
              <a:ext uri="{FF2B5EF4-FFF2-40B4-BE49-F238E27FC236}">
                <a16:creationId xmlns:a16="http://schemas.microsoft.com/office/drawing/2014/main" id="{AD10C350-DC0C-8FFD-5854-E1FF36828B70}"/>
              </a:ext>
            </a:extLst>
          </p:cNvPr>
          <p:cNvGrpSpPr/>
          <p:nvPr/>
        </p:nvGrpSpPr>
        <p:grpSpPr>
          <a:xfrm rot="10800000">
            <a:off x="10936927" y="3747311"/>
            <a:ext cx="247335" cy="322622"/>
            <a:chOff x="10680715" y="3536857"/>
            <a:chExt cx="247335" cy="322622"/>
          </a:xfrm>
        </p:grpSpPr>
        <p:sp>
          <p:nvSpPr>
            <p:cNvPr id="211" name="Rutediagram: Forbindelse 210">
              <a:extLst>
                <a:ext uri="{FF2B5EF4-FFF2-40B4-BE49-F238E27FC236}">
                  <a16:creationId xmlns:a16="http://schemas.microsoft.com/office/drawing/2014/main" id="{AB47D671-1262-3D3B-0806-C17938324C1A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" name="Tekstfelt 211">
              <a:extLst>
                <a:ext uri="{FF2B5EF4-FFF2-40B4-BE49-F238E27FC236}">
                  <a16:creationId xmlns:a16="http://schemas.microsoft.com/office/drawing/2014/main" id="{8D3E26B7-81F0-2C35-2C9B-50CFA91AD4C7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4671B0F7-0F9F-8D99-0D11-7E09C7582067}"/>
              </a:ext>
            </a:extLst>
          </p:cNvPr>
          <p:cNvGrpSpPr/>
          <p:nvPr/>
        </p:nvGrpSpPr>
        <p:grpSpPr>
          <a:xfrm rot="5400000">
            <a:off x="10785759" y="2233431"/>
            <a:ext cx="1096502" cy="1198808"/>
            <a:chOff x="1282714" y="585604"/>
            <a:chExt cx="1096502" cy="1198808"/>
          </a:xfrm>
        </p:grpSpPr>
        <p:grpSp>
          <p:nvGrpSpPr>
            <p:cNvPr id="214" name="Gruppe 213">
              <a:extLst>
                <a:ext uri="{FF2B5EF4-FFF2-40B4-BE49-F238E27FC236}">
                  <a16:creationId xmlns:a16="http://schemas.microsoft.com/office/drawing/2014/main" id="{22240A54-D2D8-2FAE-7176-46B800197A1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16" name="Rektangel 215">
                <a:extLst>
                  <a:ext uri="{FF2B5EF4-FFF2-40B4-BE49-F238E27FC236}">
                    <a16:creationId xmlns:a16="http://schemas.microsoft.com/office/drawing/2014/main" id="{FE8EBF50-3695-1899-C403-794BB69D730D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17" name="Lige forbindelse 216">
                <a:extLst>
                  <a:ext uri="{FF2B5EF4-FFF2-40B4-BE49-F238E27FC236}">
                    <a16:creationId xmlns:a16="http://schemas.microsoft.com/office/drawing/2014/main" id="{8B7844CD-6156-279E-2215-89D0503C5C1C}"/>
                  </a:ext>
                </a:extLst>
              </p:cNvPr>
              <p:cNvCxnSpPr>
                <a:cxnSpLocks/>
                <a:stCxn id="21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Lige forbindelse 217">
                <a:extLst>
                  <a:ext uri="{FF2B5EF4-FFF2-40B4-BE49-F238E27FC236}">
                    <a16:creationId xmlns:a16="http://schemas.microsoft.com/office/drawing/2014/main" id="{7F7EAB13-740D-6348-BADC-A0A66A4726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kstfelt 214">
              <a:extLst>
                <a:ext uri="{FF2B5EF4-FFF2-40B4-BE49-F238E27FC236}">
                  <a16:creationId xmlns:a16="http://schemas.microsoft.com/office/drawing/2014/main" id="{30FC5D7F-1B05-5440-94CF-C105E57DE40E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9" name="Gruppe 218">
            <a:extLst>
              <a:ext uri="{FF2B5EF4-FFF2-40B4-BE49-F238E27FC236}">
                <a16:creationId xmlns:a16="http://schemas.microsoft.com/office/drawing/2014/main" id="{7DB65F02-774F-333B-4913-556690D9DE01}"/>
              </a:ext>
            </a:extLst>
          </p:cNvPr>
          <p:cNvGrpSpPr/>
          <p:nvPr/>
        </p:nvGrpSpPr>
        <p:grpSpPr>
          <a:xfrm>
            <a:off x="7291739" y="3103270"/>
            <a:ext cx="746229" cy="499043"/>
            <a:chOff x="789479" y="2256503"/>
            <a:chExt cx="746229" cy="499043"/>
          </a:xfrm>
        </p:grpSpPr>
        <p:sp>
          <p:nvSpPr>
            <p:cNvPr id="220" name="Rutediagram: Forbindelse 219">
              <a:extLst>
                <a:ext uri="{FF2B5EF4-FFF2-40B4-BE49-F238E27FC236}">
                  <a16:creationId xmlns:a16="http://schemas.microsoft.com/office/drawing/2014/main" id="{C896F813-97A5-A4E7-51DA-FBEF70064656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" name="Tekstfelt 220">
              <a:extLst>
                <a:ext uri="{FF2B5EF4-FFF2-40B4-BE49-F238E27FC236}">
                  <a16:creationId xmlns:a16="http://schemas.microsoft.com/office/drawing/2014/main" id="{C3B9A2BD-76AA-B9A2-B0AD-7F6B1D2D3CD7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222" name="Lige forbindelse 221">
            <a:extLst>
              <a:ext uri="{FF2B5EF4-FFF2-40B4-BE49-F238E27FC236}">
                <a16:creationId xmlns:a16="http://schemas.microsoft.com/office/drawing/2014/main" id="{8C4D103D-2498-E09E-C3D9-2BF7FA492C16}"/>
              </a:ext>
            </a:extLst>
          </p:cNvPr>
          <p:cNvCxnSpPr>
            <a:cxnSpLocks/>
          </p:cNvCxnSpPr>
          <p:nvPr/>
        </p:nvCxnSpPr>
        <p:spPr>
          <a:xfrm flipH="1">
            <a:off x="782413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kstfelt 222">
            <a:extLst>
              <a:ext uri="{FF2B5EF4-FFF2-40B4-BE49-F238E27FC236}">
                <a16:creationId xmlns:a16="http://schemas.microsoft.com/office/drawing/2014/main" id="{F5C0682F-C84F-A59F-ED1D-5CD1D8145419}"/>
              </a:ext>
            </a:extLst>
          </p:cNvPr>
          <p:cNvSpPr txBox="1"/>
          <p:nvPr/>
        </p:nvSpPr>
        <p:spPr>
          <a:xfrm>
            <a:off x="760653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224" name="Tekstfelt 223">
            <a:extLst>
              <a:ext uri="{FF2B5EF4-FFF2-40B4-BE49-F238E27FC236}">
                <a16:creationId xmlns:a16="http://schemas.microsoft.com/office/drawing/2014/main" id="{7BCBECEF-D646-E0A2-DAF4-DC4CA0A48618}"/>
              </a:ext>
            </a:extLst>
          </p:cNvPr>
          <p:cNvSpPr txBox="1"/>
          <p:nvPr/>
        </p:nvSpPr>
        <p:spPr>
          <a:xfrm>
            <a:off x="758979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225" name="Tekstfelt 224">
            <a:extLst>
              <a:ext uri="{FF2B5EF4-FFF2-40B4-BE49-F238E27FC236}">
                <a16:creationId xmlns:a16="http://schemas.microsoft.com/office/drawing/2014/main" id="{A2D936F1-0454-5786-28BC-EB29D32D1A91}"/>
              </a:ext>
            </a:extLst>
          </p:cNvPr>
          <p:cNvSpPr txBox="1"/>
          <p:nvPr/>
        </p:nvSpPr>
        <p:spPr>
          <a:xfrm>
            <a:off x="761789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226" name="Lige forbindelse 225">
            <a:extLst>
              <a:ext uri="{FF2B5EF4-FFF2-40B4-BE49-F238E27FC236}">
                <a16:creationId xmlns:a16="http://schemas.microsoft.com/office/drawing/2014/main" id="{FD105545-C5B5-D4EF-DB97-60DC2B2C2A42}"/>
              </a:ext>
            </a:extLst>
          </p:cNvPr>
          <p:cNvCxnSpPr>
            <a:cxnSpLocks/>
          </p:cNvCxnSpPr>
          <p:nvPr/>
        </p:nvCxnSpPr>
        <p:spPr>
          <a:xfrm flipH="1">
            <a:off x="7824131" y="2286299"/>
            <a:ext cx="0" cy="82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uppe 226">
            <a:extLst>
              <a:ext uri="{FF2B5EF4-FFF2-40B4-BE49-F238E27FC236}">
                <a16:creationId xmlns:a16="http://schemas.microsoft.com/office/drawing/2014/main" id="{F525FFEA-D7E0-7059-C692-8FAA5279586A}"/>
              </a:ext>
            </a:extLst>
          </p:cNvPr>
          <p:cNvGrpSpPr/>
          <p:nvPr/>
        </p:nvGrpSpPr>
        <p:grpSpPr>
          <a:xfrm rot="10800000">
            <a:off x="10976438" y="1970770"/>
            <a:ext cx="258345" cy="338811"/>
            <a:chOff x="10669705" y="1624350"/>
            <a:chExt cx="258345" cy="338811"/>
          </a:xfrm>
        </p:grpSpPr>
        <p:sp>
          <p:nvSpPr>
            <p:cNvPr id="228" name="Rutediagram: Forbindelse 227">
              <a:extLst>
                <a:ext uri="{FF2B5EF4-FFF2-40B4-BE49-F238E27FC236}">
                  <a16:creationId xmlns:a16="http://schemas.microsoft.com/office/drawing/2014/main" id="{85C9F935-7340-110A-95B7-A4143774878D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9" name="Tekstfelt 228">
              <a:extLst>
                <a:ext uri="{FF2B5EF4-FFF2-40B4-BE49-F238E27FC236}">
                  <a16:creationId xmlns:a16="http://schemas.microsoft.com/office/drawing/2014/main" id="{FC1FF657-77C1-3410-FD96-040E9D523448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230" name="Gruppe 229">
            <a:extLst>
              <a:ext uri="{FF2B5EF4-FFF2-40B4-BE49-F238E27FC236}">
                <a16:creationId xmlns:a16="http://schemas.microsoft.com/office/drawing/2014/main" id="{71D23846-C27E-CDA9-C43A-14BC651691FF}"/>
              </a:ext>
            </a:extLst>
          </p:cNvPr>
          <p:cNvGrpSpPr/>
          <p:nvPr/>
        </p:nvGrpSpPr>
        <p:grpSpPr>
          <a:xfrm>
            <a:off x="10012605" y="2448962"/>
            <a:ext cx="180477" cy="292893"/>
            <a:chOff x="5318760" y="2233613"/>
            <a:chExt cx="180477" cy="292893"/>
          </a:xfrm>
        </p:grpSpPr>
        <p:cxnSp>
          <p:nvCxnSpPr>
            <p:cNvPr id="231" name="Lige forbindelse 230">
              <a:extLst>
                <a:ext uri="{FF2B5EF4-FFF2-40B4-BE49-F238E27FC236}">
                  <a16:creationId xmlns:a16="http://schemas.microsoft.com/office/drawing/2014/main" id="{CB3CB55B-2FE1-3E0B-1E9B-A83203AF816C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Lige forbindelse 231">
              <a:extLst>
                <a:ext uri="{FF2B5EF4-FFF2-40B4-BE49-F238E27FC236}">
                  <a16:creationId xmlns:a16="http://schemas.microsoft.com/office/drawing/2014/main" id="{71E46916-CB2A-875F-C0EF-B11C70D3DE81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Lige forbindelse 232">
              <a:extLst>
                <a:ext uri="{FF2B5EF4-FFF2-40B4-BE49-F238E27FC236}">
                  <a16:creationId xmlns:a16="http://schemas.microsoft.com/office/drawing/2014/main" id="{89C3C3E7-0964-862C-E724-141BABEE0C18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Lige forbindelse 233">
              <a:extLst>
                <a:ext uri="{FF2B5EF4-FFF2-40B4-BE49-F238E27FC236}">
                  <a16:creationId xmlns:a16="http://schemas.microsoft.com/office/drawing/2014/main" id="{B77EC223-C0BA-6F42-8061-662E9E2EA4EE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5" name="Lige forbindelse 234">
            <a:extLst>
              <a:ext uri="{FF2B5EF4-FFF2-40B4-BE49-F238E27FC236}">
                <a16:creationId xmlns:a16="http://schemas.microsoft.com/office/drawing/2014/main" id="{F1ED9130-2B55-A212-4905-6C00C7AA7CDD}"/>
              </a:ext>
            </a:extLst>
          </p:cNvPr>
          <p:cNvCxnSpPr/>
          <p:nvPr/>
        </p:nvCxnSpPr>
        <p:spPr>
          <a:xfrm>
            <a:off x="9332595" y="2278623"/>
            <a:ext cx="17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6" name="Gruppe 235">
            <a:extLst>
              <a:ext uri="{FF2B5EF4-FFF2-40B4-BE49-F238E27FC236}">
                <a16:creationId xmlns:a16="http://schemas.microsoft.com/office/drawing/2014/main" id="{AB5AF0A7-658B-367E-B88A-017926C50305}"/>
              </a:ext>
            </a:extLst>
          </p:cNvPr>
          <p:cNvGrpSpPr/>
          <p:nvPr/>
        </p:nvGrpSpPr>
        <p:grpSpPr>
          <a:xfrm rot="5400000">
            <a:off x="9092438" y="2134544"/>
            <a:ext cx="180477" cy="292893"/>
            <a:chOff x="5318760" y="2233613"/>
            <a:chExt cx="180477" cy="292893"/>
          </a:xfrm>
        </p:grpSpPr>
        <p:cxnSp>
          <p:nvCxnSpPr>
            <p:cNvPr id="237" name="Lige forbindelse 236">
              <a:extLst>
                <a:ext uri="{FF2B5EF4-FFF2-40B4-BE49-F238E27FC236}">
                  <a16:creationId xmlns:a16="http://schemas.microsoft.com/office/drawing/2014/main" id="{5FC60928-431A-3C0A-3EF6-FB07BE807066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Lige forbindelse 237">
              <a:extLst>
                <a:ext uri="{FF2B5EF4-FFF2-40B4-BE49-F238E27FC236}">
                  <a16:creationId xmlns:a16="http://schemas.microsoft.com/office/drawing/2014/main" id="{6781723D-CE74-A4BF-495E-B7FECDD418B4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Lige forbindelse 238">
              <a:extLst>
                <a:ext uri="{FF2B5EF4-FFF2-40B4-BE49-F238E27FC236}">
                  <a16:creationId xmlns:a16="http://schemas.microsoft.com/office/drawing/2014/main" id="{0299DCE1-9434-383B-2535-DE16A35E237D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Lige forbindelse 239">
              <a:extLst>
                <a:ext uri="{FF2B5EF4-FFF2-40B4-BE49-F238E27FC236}">
                  <a16:creationId xmlns:a16="http://schemas.microsoft.com/office/drawing/2014/main" id="{726A00F7-B38E-B144-E15F-87F98BFF35FC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3" name="Gruppe 242">
            <a:extLst>
              <a:ext uri="{FF2B5EF4-FFF2-40B4-BE49-F238E27FC236}">
                <a16:creationId xmlns:a16="http://schemas.microsoft.com/office/drawing/2014/main" id="{063221E5-48DA-B77E-7E0A-088DA90BCFA7}"/>
              </a:ext>
            </a:extLst>
          </p:cNvPr>
          <p:cNvGrpSpPr/>
          <p:nvPr/>
        </p:nvGrpSpPr>
        <p:grpSpPr>
          <a:xfrm>
            <a:off x="8836163" y="3209077"/>
            <a:ext cx="180477" cy="292893"/>
            <a:chOff x="5318760" y="2233613"/>
            <a:chExt cx="180477" cy="292893"/>
          </a:xfrm>
        </p:grpSpPr>
        <p:cxnSp>
          <p:nvCxnSpPr>
            <p:cNvPr id="244" name="Lige forbindelse 243">
              <a:extLst>
                <a:ext uri="{FF2B5EF4-FFF2-40B4-BE49-F238E27FC236}">
                  <a16:creationId xmlns:a16="http://schemas.microsoft.com/office/drawing/2014/main" id="{E64C48B2-2A96-F717-A0D9-E09BD6E9CA96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Lige forbindelse 244">
              <a:extLst>
                <a:ext uri="{FF2B5EF4-FFF2-40B4-BE49-F238E27FC236}">
                  <a16:creationId xmlns:a16="http://schemas.microsoft.com/office/drawing/2014/main" id="{E1A6B702-9A71-9CA5-AF4D-BC7321AFA797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Lige forbindelse 245">
              <a:extLst>
                <a:ext uri="{FF2B5EF4-FFF2-40B4-BE49-F238E27FC236}">
                  <a16:creationId xmlns:a16="http://schemas.microsoft.com/office/drawing/2014/main" id="{51721722-0A61-627F-10F4-3913EF5514CC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Lige forbindelse 246">
              <a:extLst>
                <a:ext uri="{FF2B5EF4-FFF2-40B4-BE49-F238E27FC236}">
                  <a16:creationId xmlns:a16="http://schemas.microsoft.com/office/drawing/2014/main" id="{42CAA267-8EC2-EE28-CC61-4384753F2362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Tekstfelt 247">
            <a:extLst>
              <a:ext uri="{FF2B5EF4-FFF2-40B4-BE49-F238E27FC236}">
                <a16:creationId xmlns:a16="http://schemas.microsoft.com/office/drawing/2014/main" id="{26079E17-7CC8-0413-92A7-1BE1AB4007A3}"/>
              </a:ext>
            </a:extLst>
          </p:cNvPr>
          <p:cNvSpPr txBox="1"/>
          <p:nvPr/>
        </p:nvSpPr>
        <p:spPr>
          <a:xfrm>
            <a:off x="10163858" y="2456501"/>
            <a:ext cx="50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Cout</a:t>
            </a:r>
            <a:endParaRPr lang="da-DK" sz="1200" dirty="0"/>
          </a:p>
        </p:txBody>
      </p:sp>
      <p:sp>
        <p:nvSpPr>
          <p:cNvPr id="249" name="Tekstfelt 248">
            <a:extLst>
              <a:ext uri="{FF2B5EF4-FFF2-40B4-BE49-F238E27FC236}">
                <a16:creationId xmlns:a16="http://schemas.microsoft.com/office/drawing/2014/main" id="{67CFE6AD-DF8C-4066-059D-42D7844DB078}"/>
              </a:ext>
            </a:extLst>
          </p:cNvPr>
          <p:cNvSpPr txBox="1"/>
          <p:nvPr/>
        </p:nvSpPr>
        <p:spPr>
          <a:xfrm>
            <a:off x="8929685" y="1913753"/>
            <a:ext cx="4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Cxy</a:t>
            </a:r>
            <a:endParaRPr lang="da-DK" sz="1200" dirty="0"/>
          </a:p>
        </p:txBody>
      </p:sp>
      <p:sp>
        <p:nvSpPr>
          <p:cNvPr id="250" name="Tekstfelt 249">
            <a:extLst>
              <a:ext uri="{FF2B5EF4-FFF2-40B4-BE49-F238E27FC236}">
                <a16:creationId xmlns:a16="http://schemas.microsoft.com/office/drawing/2014/main" id="{17C0ACC6-7AB3-744C-54FD-749CDB93C2A3}"/>
              </a:ext>
            </a:extLst>
          </p:cNvPr>
          <p:cNvSpPr txBox="1"/>
          <p:nvPr/>
        </p:nvSpPr>
        <p:spPr>
          <a:xfrm>
            <a:off x="8473168" y="3206175"/>
            <a:ext cx="48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Cin</a:t>
            </a:r>
            <a:endParaRPr lang="da-DK" sz="1200" dirty="0"/>
          </a:p>
        </p:txBody>
      </p:sp>
      <p:cxnSp>
        <p:nvCxnSpPr>
          <p:cNvPr id="251" name="Lige forbindelse 250">
            <a:extLst>
              <a:ext uri="{FF2B5EF4-FFF2-40B4-BE49-F238E27FC236}">
                <a16:creationId xmlns:a16="http://schemas.microsoft.com/office/drawing/2014/main" id="{16DAF495-7486-225C-384E-D0D1450519D0}"/>
              </a:ext>
            </a:extLst>
          </p:cNvPr>
          <p:cNvCxnSpPr>
            <a:cxnSpLocks/>
          </p:cNvCxnSpPr>
          <p:nvPr/>
        </p:nvCxnSpPr>
        <p:spPr>
          <a:xfrm rot="5400000">
            <a:off x="8454595" y="2739885"/>
            <a:ext cx="9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Lige forbindelse 251">
            <a:extLst>
              <a:ext uri="{FF2B5EF4-FFF2-40B4-BE49-F238E27FC236}">
                <a16:creationId xmlns:a16="http://schemas.microsoft.com/office/drawing/2014/main" id="{31159279-96F6-0B95-3C4B-97386A4BC412}"/>
              </a:ext>
            </a:extLst>
          </p:cNvPr>
          <p:cNvCxnSpPr/>
          <p:nvPr/>
        </p:nvCxnSpPr>
        <p:spPr>
          <a:xfrm>
            <a:off x="7817763" y="3794760"/>
            <a:ext cx="320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Lige forbindelse 252">
            <a:extLst>
              <a:ext uri="{FF2B5EF4-FFF2-40B4-BE49-F238E27FC236}">
                <a16:creationId xmlns:a16="http://schemas.microsoft.com/office/drawing/2014/main" id="{2E32C378-9027-7DF5-C320-09EB47DC51C2}"/>
              </a:ext>
            </a:extLst>
          </p:cNvPr>
          <p:cNvCxnSpPr>
            <a:cxnSpLocks/>
          </p:cNvCxnSpPr>
          <p:nvPr/>
        </p:nvCxnSpPr>
        <p:spPr>
          <a:xfrm rot="5400000">
            <a:off x="8760595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Lige forbindelse 253">
            <a:extLst>
              <a:ext uri="{FF2B5EF4-FFF2-40B4-BE49-F238E27FC236}">
                <a16:creationId xmlns:a16="http://schemas.microsoft.com/office/drawing/2014/main" id="{412BAB4D-98C4-3C4F-C6B3-19BA904340E0}"/>
              </a:ext>
            </a:extLst>
          </p:cNvPr>
          <p:cNvCxnSpPr>
            <a:cxnSpLocks/>
          </p:cNvCxnSpPr>
          <p:nvPr/>
        </p:nvCxnSpPr>
        <p:spPr>
          <a:xfrm>
            <a:off x="9330410" y="332117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Lige forbindelse 254">
            <a:extLst>
              <a:ext uri="{FF2B5EF4-FFF2-40B4-BE49-F238E27FC236}">
                <a16:creationId xmlns:a16="http://schemas.microsoft.com/office/drawing/2014/main" id="{13CEA10E-1B45-DD17-326A-AEFECDE0A467}"/>
              </a:ext>
            </a:extLst>
          </p:cNvPr>
          <p:cNvCxnSpPr>
            <a:cxnSpLocks/>
          </p:cNvCxnSpPr>
          <p:nvPr/>
        </p:nvCxnSpPr>
        <p:spPr>
          <a:xfrm>
            <a:off x="10101660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6" name="Gruppe 255">
            <a:extLst>
              <a:ext uri="{FF2B5EF4-FFF2-40B4-BE49-F238E27FC236}">
                <a16:creationId xmlns:a16="http://schemas.microsoft.com/office/drawing/2014/main" id="{6053081C-96F8-04AA-3EBD-E91B758495E6}"/>
              </a:ext>
            </a:extLst>
          </p:cNvPr>
          <p:cNvGrpSpPr/>
          <p:nvPr/>
        </p:nvGrpSpPr>
        <p:grpSpPr>
          <a:xfrm>
            <a:off x="9150410" y="2269891"/>
            <a:ext cx="360000" cy="1056368"/>
            <a:chOff x="3996808" y="1427106"/>
            <a:chExt cx="360000" cy="1056368"/>
          </a:xfrm>
        </p:grpSpPr>
        <p:sp>
          <p:nvSpPr>
            <p:cNvPr id="257" name="Rektangel 256">
              <a:extLst>
                <a:ext uri="{FF2B5EF4-FFF2-40B4-BE49-F238E27FC236}">
                  <a16:creationId xmlns:a16="http://schemas.microsoft.com/office/drawing/2014/main" id="{BAB4B849-E156-D86D-370F-DE0CFE54D6BC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58" name="Lige pilforbindelse 257">
              <a:extLst>
                <a:ext uri="{FF2B5EF4-FFF2-40B4-BE49-F238E27FC236}">
                  <a16:creationId xmlns:a16="http://schemas.microsoft.com/office/drawing/2014/main" id="{EF7970BC-DF59-1573-8C60-BEA872137E88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Lige forbindelse 258">
              <a:extLst>
                <a:ext uri="{FF2B5EF4-FFF2-40B4-BE49-F238E27FC236}">
                  <a16:creationId xmlns:a16="http://schemas.microsoft.com/office/drawing/2014/main" id="{64E498AD-B062-C16E-F558-58B2AC98BF2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Lige forbindelse 259">
              <a:extLst>
                <a:ext uri="{FF2B5EF4-FFF2-40B4-BE49-F238E27FC236}">
                  <a16:creationId xmlns:a16="http://schemas.microsoft.com/office/drawing/2014/main" id="{AEA60CF2-3324-9614-D29D-FA2CAB509AA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kstfelt 260">
            <a:extLst>
              <a:ext uri="{FF2B5EF4-FFF2-40B4-BE49-F238E27FC236}">
                <a16:creationId xmlns:a16="http://schemas.microsoft.com/office/drawing/2014/main" id="{1A0D14F4-CA99-9CDC-11C2-134F27A65D50}"/>
              </a:ext>
            </a:extLst>
          </p:cNvPr>
          <p:cNvSpPr txBox="1"/>
          <p:nvPr/>
        </p:nvSpPr>
        <p:spPr>
          <a:xfrm>
            <a:off x="9528228" y="2634697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Vx</a:t>
            </a:r>
            <a:endParaRPr lang="da-DK" sz="1200" dirty="0"/>
          </a:p>
        </p:txBody>
      </p:sp>
      <p:cxnSp>
        <p:nvCxnSpPr>
          <p:cNvPr id="262" name="Lige forbindelse 261">
            <a:extLst>
              <a:ext uri="{FF2B5EF4-FFF2-40B4-BE49-F238E27FC236}">
                <a16:creationId xmlns:a16="http://schemas.microsoft.com/office/drawing/2014/main" id="{7E94F361-D449-DFDC-BE2D-2A315D2A4610}"/>
              </a:ext>
            </a:extLst>
          </p:cNvPr>
          <p:cNvCxnSpPr>
            <a:cxnSpLocks/>
          </p:cNvCxnSpPr>
          <p:nvPr/>
        </p:nvCxnSpPr>
        <p:spPr>
          <a:xfrm flipV="1">
            <a:off x="8726943" y="2276965"/>
            <a:ext cx="305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Lige forbindelse 263">
            <a:extLst>
              <a:ext uri="{FF2B5EF4-FFF2-40B4-BE49-F238E27FC236}">
                <a16:creationId xmlns:a16="http://schemas.microsoft.com/office/drawing/2014/main" id="{E6FFDEE0-6486-6119-F412-36A3F3E5C7E0}"/>
              </a:ext>
            </a:extLst>
          </p:cNvPr>
          <p:cNvCxnSpPr>
            <a:cxnSpLocks/>
          </p:cNvCxnSpPr>
          <p:nvPr/>
        </p:nvCxnSpPr>
        <p:spPr>
          <a:xfrm>
            <a:off x="10103564" y="2276317"/>
            <a:ext cx="2" cy="272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Lige forbindelse 264">
            <a:extLst>
              <a:ext uri="{FF2B5EF4-FFF2-40B4-BE49-F238E27FC236}">
                <a16:creationId xmlns:a16="http://schemas.microsoft.com/office/drawing/2014/main" id="{076ECD6D-D967-C91E-B361-882C4CCE523F}"/>
              </a:ext>
            </a:extLst>
          </p:cNvPr>
          <p:cNvCxnSpPr>
            <a:cxnSpLocks/>
          </p:cNvCxnSpPr>
          <p:nvPr/>
        </p:nvCxnSpPr>
        <p:spPr>
          <a:xfrm>
            <a:off x="10823930" y="332879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Pil: højre 265">
            <a:extLst>
              <a:ext uri="{FF2B5EF4-FFF2-40B4-BE49-F238E27FC236}">
                <a16:creationId xmlns:a16="http://schemas.microsoft.com/office/drawing/2014/main" id="{65627BEE-1269-986A-95A5-F4B294CD1CF7}"/>
              </a:ext>
            </a:extLst>
          </p:cNvPr>
          <p:cNvSpPr/>
          <p:nvPr/>
        </p:nvSpPr>
        <p:spPr>
          <a:xfrm>
            <a:off x="3177097" y="2372177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7" name="Pil: højre 266">
            <a:extLst>
              <a:ext uri="{FF2B5EF4-FFF2-40B4-BE49-F238E27FC236}">
                <a16:creationId xmlns:a16="http://schemas.microsoft.com/office/drawing/2014/main" id="{45099224-5CFB-B248-F415-A01166C78CB5}"/>
              </a:ext>
            </a:extLst>
          </p:cNvPr>
          <p:cNvSpPr/>
          <p:nvPr/>
        </p:nvSpPr>
        <p:spPr>
          <a:xfrm>
            <a:off x="6954631" y="2341518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24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46BD-7341-0832-B825-3828281A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E3737A-04A3-4A24-DBC4-EA71B81C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353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12</cp:revision>
  <dcterms:created xsi:type="dcterms:W3CDTF">2024-06-05T07:22:42Z</dcterms:created>
  <dcterms:modified xsi:type="dcterms:W3CDTF">2024-06-05T09:21:03Z</dcterms:modified>
</cp:coreProperties>
</file>