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0FF41-8B23-74D0-B2C1-69FB7226E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92626-7EB9-BCE7-D42A-82FF937BF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88889-26D9-5863-59AE-416A79D6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76D3-5602-49BB-8483-9F0E8D8164B4}" type="datetimeFigureOut">
              <a:rPr lang="da-DK" smtClean="0"/>
              <a:t>10-05-2024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10C98-1214-E179-4ED7-4E8705F0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4B5D1-B421-065D-BA93-1C8110F5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BCA3-22EB-45F9-8126-2BE790C6266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584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EA7E3-1F6C-B624-C2EC-0BA87E43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DC235-575A-6180-B36E-ABBAC3DD1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DB1FA-11D9-F64C-A322-D591E8AB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76D3-5602-49BB-8483-9F0E8D8164B4}" type="datetimeFigureOut">
              <a:rPr lang="da-DK" smtClean="0"/>
              <a:t>10-05-2024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0B71D-5EC7-3EC2-2D1C-CB1BE1E8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4B4B3-37AB-BC95-2C46-97B25DD4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BCA3-22EB-45F9-8126-2BE790C6266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582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7CA9FE-4E6E-A613-45E9-FD69FDF2F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1A076-CED7-24BE-2DB7-5EBEF8664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2A774-3D8B-365C-85AD-D099F7C3D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76D3-5602-49BB-8483-9F0E8D8164B4}" type="datetimeFigureOut">
              <a:rPr lang="da-DK" smtClean="0"/>
              <a:t>10-05-2024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511B4-1E9B-DC49-1BF6-394829A1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5AF2F-3E94-F45B-89A4-B150CD4D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BCA3-22EB-45F9-8126-2BE790C6266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831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481C-4F85-BAB4-78B9-A4223E4B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42E8-24C5-C2D7-7AAE-60EE8C609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E6918-4126-B5E3-9C0E-50CD5FC5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76D3-5602-49BB-8483-9F0E8D8164B4}" type="datetimeFigureOut">
              <a:rPr lang="da-DK" smtClean="0"/>
              <a:t>10-05-2024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7EB85-F308-C002-E509-D9AA5BF70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D6648-98D8-EAE9-1708-E38E8A40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BCA3-22EB-45F9-8126-2BE790C6266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977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A4CE-C91D-8D0D-0B0B-4CF144CA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7DD6B-D831-9489-28C7-E8F5D0EB4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462FC-0012-A039-6F8C-7A630A1D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76D3-5602-49BB-8483-9F0E8D8164B4}" type="datetimeFigureOut">
              <a:rPr lang="da-DK" smtClean="0"/>
              <a:t>10-05-2024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6731A-0415-E645-41C6-C36A5619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A19C7-1E56-66CE-9AC0-6062E0A7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BCA3-22EB-45F9-8126-2BE790C6266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426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D7551-08A7-D264-9540-B9785D65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1A815-D791-6810-5799-706317849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F74F5-FCB9-922C-BDD7-9F73F8C16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1E071-3CF9-DEC9-21D2-3728F834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76D3-5602-49BB-8483-9F0E8D8164B4}" type="datetimeFigureOut">
              <a:rPr lang="da-DK" smtClean="0"/>
              <a:t>10-05-2024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0CE88-778F-F5F8-BDBE-3F9E8BACE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A9D21-1382-AC9C-7B5F-AD78DDAA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BCA3-22EB-45F9-8126-2BE790C6266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270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7FAD-E53F-FD02-3702-D7B26C4A6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B36EA-89CD-9DAA-2BCB-7E0C0D55B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80AAF-28E7-5590-280E-909635D23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0D013-7ED5-BFB2-219F-1ED8D260C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ACB63-C26A-DA3B-F885-2981881F1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DDFD8-C1B0-6A82-30DC-0CF15EF6A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76D3-5602-49BB-8483-9F0E8D8164B4}" type="datetimeFigureOut">
              <a:rPr lang="da-DK" smtClean="0"/>
              <a:t>10-05-2024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A86D8-1C18-9749-3F80-BE8E9B22F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29C99F-884B-2A33-6641-1492B226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BCA3-22EB-45F9-8126-2BE790C6266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350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2E88D-CEC2-A547-01BC-48AF35A46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5EFD8-9B15-A3EC-E026-59CB76433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76D3-5602-49BB-8483-9F0E8D8164B4}" type="datetimeFigureOut">
              <a:rPr lang="da-DK" smtClean="0"/>
              <a:t>10-05-2024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E2A6C-4E5D-A642-1DCF-A6A3A677F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67BA9-FA8F-575B-4A1A-E2F3793E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BCA3-22EB-45F9-8126-2BE790C6266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05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425587-8570-37A1-2135-48596CB52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76D3-5602-49BB-8483-9F0E8D8164B4}" type="datetimeFigureOut">
              <a:rPr lang="da-DK" smtClean="0"/>
              <a:t>10-05-2024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008E26-933D-9DF1-95E8-EE83B2F6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2C2D4-99D0-883A-457E-482146DF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BCA3-22EB-45F9-8126-2BE790C6266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825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27353-7236-3E08-E874-6A5E23AB5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856A-2679-0F92-41E0-F36C54474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89BE8-CE24-0F64-387F-26252A6E6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1D08D-C77D-1919-99A9-D2680BE1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76D3-5602-49BB-8483-9F0E8D8164B4}" type="datetimeFigureOut">
              <a:rPr lang="da-DK" smtClean="0"/>
              <a:t>10-05-2024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58C69-5F0E-1D27-C38B-3EB030072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C2462-0702-9FF2-3C26-11495852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BCA3-22EB-45F9-8126-2BE790C6266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441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BEE2-EB52-3C5C-B33E-023A96E5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0E2650-D234-3FEF-1A3C-BD85DB73D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F55F8-3850-D7D7-A905-13069950F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A5B07-1B25-BF0A-8742-3AD94FCB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76D3-5602-49BB-8483-9F0E8D8164B4}" type="datetimeFigureOut">
              <a:rPr lang="da-DK" smtClean="0"/>
              <a:t>10-05-2024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9521E-3876-AEA8-1D98-49C209D62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41CD7-5F6E-5449-136E-89E8D00E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BCA3-22EB-45F9-8126-2BE790C6266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6321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B53900-62E9-8967-6C47-A2E4BA8F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41A33-E7D0-F5B6-E99A-4E1AB4C14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C40E3-99CF-9485-C77C-8DFC2D1BE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6F76D3-5602-49BB-8483-9F0E8D8164B4}" type="datetimeFigureOut">
              <a:rPr lang="da-DK" smtClean="0"/>
              <a:t>10-05-2024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9D924-A243-88D4-EC50-C0265238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8E922-D134-C0FB-B122-A46C8DBCC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9FBCA3-22EB-45F9-8126-2BE790C6266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916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FB3A50-C50A-66C0-1FEB-4BE2AC62E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789"/>
            <a:ext cx="12192000" cy="431642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A18E84-850D-19A9-B954-04954D546DC9}"/>
              </a:ext>
            </a:extLst>
          </p:cNvPr>
          <p:cNvCxnSpPr>
            <a:cxnSpLocks/>
          </p:cNvCxnSpPr>
          <p:nvPr/>
        </p:nvCxnSpPr>
        <p:spPr>
          <a:xfrm>
            <a:off x="5042517" y="1722268"/>
            <a:ext cx="279465" cy="2297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DEFFC3-4EA0-EF91-50D6-B324047EBDF5}"/>
              </a:ext>
            </a:extLst>
          </p:cNvPr>
          <p:cNvSpPr txBox="1"/>
          <p:nvPr/>
        </p:nvSpPr>
        <p:spPr>
          <a:xfrm>
            <a:off x="3933880" y="1583768"/>
            <a:ext cx="1108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200" dirty="0">
                <a:solidFill>
                  <a:schemeClr val="bg1"/>
                </a:solidFill>
              </a:rPr>
              <a:t>PITCH-LOCAL</a:t>
            </a:r>
            <a:br>
              <a:rPr lang="da-DK" sz="1200" dirty="0">
                <a:solidFill>
                  <a:schemeClr val="bg1"/>
                </a:solidFill>
              </a:rPr>
            </a:br>
            <a:r>
              <a:rPr lang="da-DK" sz="1200" dirty="0">
                <a:solidFill>
                  <a:schemeClr val="bg1"/>
                </a:solidFill>
              </a:rPr>
              <a:t>(2kHz)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5C9A7F-15AB-0DFB-5E4D-42A25E0DC0F9}"/>
              </a:ext>
            </a:extLst>
          </p:cNvPr>
          <p:cNvSpPr txBox="1"/>
          <p:nvPr/>
        </p:nvSpPr>
        <p:spPr>
          <a:xfrm>
            <a:off x="8201087" y="1393224"/>
            <a:ext cx="13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200" dirty="0">
                <a:solidFill>
                  <a:schemeClr val="bg1"/>
                </a:solidFill>
              </a:rPr>
              <a:t>LOCAL &amp; PITCH</a:t>
            </a:r>
            <a:br>
              <a:rPr lang="da-DK" sz="1200" dirty="0">
                <a:solidFill>
                  <a:schemeClr val="bg1"/>
                </a:solidFill>
              </a:rPr>
            </a:br>
            <a:r>
              <a:rPr lang="da-DK" sz="1200" dirty="0">
                <a:solidFill>
                  <a:schemeClr val="bg1"/>
                </a:solidFill>
              </a:rPr>
              <a:t>(230kHz, 232kHz)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8174E7-6308-839B-A791-76A5107CF773}"/>
              </a:ext>
            </a:extLst>
          </p:cNvPr>
          <p:cNvCxnSpPr>
            <a:cxnSpLocks/>
          </p:cNvCxnSpPr>
          <p:nvPr/>
        </p:nvCxnSpPr>
        <p:spPr>
          <a:xfrm>
            <a:off x="9544725" y="1607401"/>
            <a:ext cx="287476" cy="2297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98E6C2-0A58-C810-B8CA-CA6FC53BEDA3}"/>
              </a:ext>
            </a:extLst>
          </p:cNvPr>
          <p:cNvSpPr txBox="1"/>
          <p:nvPr/>
        </p:nvSpPr>
        <p:spPr>
          <a:xfrm>
            <a:off x="10814674" y="1393224"/>
            <a:ext cx="1201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200" dirty="0">
                <a:solidFill>
                  <a:schemeClr val="bg1"/>
                </a:solidFill>
              </a:rPr>
              <a:t>PITCH + LOCAL</a:t>
            </a:r>
            <a:br>
              <a:rPr lang="da-DK" sz="1200" dirty="0">
                <a:solidFill>
                  <a:schemeClr val="bg1"/>
                </a:solidFill>
              </a:rPr>
            </a:br>
            <a:r>
              <a:rPr lang="da-DK" sz="1200" dirty="0">
                <a:solidFill>
                  <a:schemeClr val="bg1"/>
                </a:solidFill>
              </a:rPr>
              <a:t>(462kHz)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0B7E56-49F3-B93F-125A-4E32B0BDCA0D}"/>
              </a:ext>
            </a:extLst>
          </p:cNvPr>
          <p:cNvCxnSpPr>
            <a:cxnSpLocks/>
          </p:cNvCxnSpPr>
          <p:nvPr/>
        </p:nvCxnSpPr>
        <p:spPr>
          <a:xfrm flipH="1">
            <a:off x="10594184" y="1637033"/>
            <a:ext cx="230513" cy="226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A66C22-6155-1E27-7A46-9677463DB110}"/>
              </a:ext>
            </a:extLst>
          </p:cNvPr>
          <p:cNvCxnSpPr>
            <a:cxnSpLocks/>
          </p:cNvCxnSpPr>
          <p:nvPr/>
        </p:nvCxnSpPr>
        <p:spPr>
          <a:xfrm flipH="1">
            <a:off x="6019312" y="2045433"/>
            <a:ext cx="159546" cy="2517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575D09-B967-115E-6022-A6D8B1D23468}"/>
              </a:ext>
            </a:extLst>
          </p:cNvPr>
          <p:cNvCxnSpPr>
            <a:cxnSpLocks/>
          </p:cNvCxnSpPr>
          <p:nvPr/>
        </p:nvCxnSpPr>
        <p:spPr>
          <a:xfrm>
            <a:off x="6402531" y="2045433"/>
            <a:ext cx="0" cy="3776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5F8CF94-C3BD-5A89-17A9-4C6DB2EE6A6A}"/>
              </a:ext>
            </a:extLst>
          </p:cNvPr>
          <p:cNvCxnSpPr>
            <a:cxnSpLocks/>
          </p:cNvCxnSpPr>
          <p:nvPr/>
        </p:nvCxnSpPr>
        <p:spPr>
          <a:xfrm>
            <a:off x="6661465" y="2073544"/>
            <a:ext cx="0" cy="3776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9AC188-7AE5-E072-AD05-061C5B8A88D2}"/>
              </a:ext>
            </a:extLst>
          </p:cNvPr>
          <p:cNvSpPr txBox="1"/>
          <p:nvPr/>
        </p:nvSpPr>
        <p:spPr>
          <a:xfrm>
            <a:off x="5777498" y="1606301"/>
            <a:ext cx="1250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200" dirty="0">
                <a:solidFill>
                  <a:schemeClr val="bg1"/>
                </a:solidFill>
              </a:rPr>
              <a:t>1-3 </a:t>
            </a:r>
            <a:r>
              <a:rPr lang="en-US" sz="1200" dirty="0">
                <a:solidFill>
                  <a:schemeClr val="bg1"/>
                </a:solidFill>
              </a:rPr>
              <a:t>harmonics</a:t>
            </a:r>
            <a:br>
              <a:rPr lang="da-DK" sz="1200" dirty="0">
                <a:solidFill>
                  <a:schemeClr val="bg1"/>
                </a:solidFill>
              </a:rPr>
            </a:br>
            <a:r>
              <a:rPr lang="da-DK" sz="1200" dirty="0">
                <a:solidFill>
                  <a:schemeClr val="bg1"/>
                </a:solidFill>
              </a:rPr>
              <a:t>(4, 6, 8kHz)</a:t>
            </a:r>
          </a:p>
        </p:txBody>
      </p:sp>
    </p:spTree>
    <p:extLst>
      <p:ext uri="{BB962C8B-B14F-4D97-AF65-F5344CB8AC3E}">
        <p14:creationId xmlns:p14="http://schemas.microsoft.com/office/powerpoint/2010/main" val="2129554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Mikkel Norre Nielsen</dc:creator>
  <cp:lastModifiedBy>Mikkel Norre Nielsen</cp:lastModifiedBy>
  <cp:revision>1</cp:revision>
  <dcterms:created xsi:type="dcterms:W3CDTF">2024-05-10T12:53:38Z</dcterms:created>
  <dcterms:modified xsi:type="dcterms:W3CDTF">2024-05-10T13:56:27Z</dcterms:modified>
</cp:coreProperties>
</file>