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4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8D47-2F84-41FE-8414-87F96150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6C21-BB2C-4D6B-9B10-E712D0C89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4CB9-1BEE-4A04-9EEA-CE2D1BE8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B6D2-EC8E-4323-A2A0-8D978622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8421-4CDC-448C-A96E-2A28547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B63-4FF2-4266-B1B4-F53AC36D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47165-0478-4BEE-8339-F1E4E2B3D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D646-904B-46B3-9525-8BA4A30D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BFA1-284B-4451-9ABD-6A8F3ED1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9B64-ED09-4CC0-A528-563AC36B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E8742-7E9A-45DC-AB70-A005AF96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53A33-74F3-49C3-86E8-7800C1459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37A3-659F-4A27-AE53-5E73C4AB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C356-A11C-44BE-A127-3B7058FA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FF64-79F3-45F7-91F2-126F28F4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DE8-F389-4882-B411-DBD54402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829C-699C-41BE-B8AC-B7DCF96F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E7457-D64D-44D3-A926-1C4B1EF8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D835-E85F-4143-AB79-77A71DCE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CBB4-A57C-4942-AD1D-9E502027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0319-7171-493F-B0C9-DEF11FB8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CE1EE-BEE8-4AC0-8AE2-9441B7B5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6073-782D-4CAD-B492-F6BE4272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EA941-20A0-4A11-BDEA-92637E43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2163-BBC6-43D2-A9C3-FE420490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7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F3BB-394B-4835-953C-C6640343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3A96-7071-4376-B3D2-0B5BE4972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31CDA-BF59-4EE4-8367-AF1D2CEF3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4118B-B962-4C8A-858A-AAFC9966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7551-D1A1-45E6-8139-11DB836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233D9-1B64-402B-9F0D-77D7768F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CD14-3D39-41B0-943C-78D7F00A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95AAE-5F8D-4DE4-B828-8C13FF60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E412E-B5D8-4FD6-817E-185E29B2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4EDF4-2815-41D5-B30B-E5F6C5E1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82E0-D750-4AB4-A1DB-71666D9A2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CB755-6973-4D28-AA74-F88E1C14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C9A09-7822-430B-A059-6644709F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881D0-8645-4F6E-9489-9C13F4B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3ECC-16C7-4100-823A-A7269927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86CFA-9A61-4FFC-AD2C-DA6177FD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88D5C-0BE8-4009-8F04-EDC09C65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B994F-1F38-417C-BA9B-2A98E393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DFA31-8BE7-438B-8C4E-06B0CC71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2AC6A-6E81-4318-BECD-105ED705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56A40-F4CC-4CE3-8D45-A42E6F8C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C034-4C68-43DA-9776-02C67251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0018-3562-4AC2-93DE-D786D2D4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50638-6BFB-4AB7-954D-1C4AEE3D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233A-3D04-4F0B-908F-D5214D22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7FF7-E84F-4410-8212-3FF7DBE9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F70E4-406B-43EB-A03B-706389B2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901B-C316-483A-B839-3433A2A9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E6C2C-C61C-41C0-A22A-ADA441E73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789A2-D7D7-452A-B8F6-7139D08E6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C05C-BDB0-4232-BC8C-66931EFB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2A82F-7F07-46B8-ADC6-3143434E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C6BC-6382-4EDA-BFD1-C8EADE1A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BEABC-4D72-4E16-871F-5B8B0044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3DFB4-B23B-4ED9-84B7-8B475F58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25E4-945E-4F17-ADE9-662FA1C06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F976-0885-42E7-A883-90DB84C86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7CBB-24D5-43D4-9092-A2F5EC36F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93C8A86-9534-438A-8B2A-98FC34D0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52" y="2092154"/>
            <a:ext cx="3068268" cy="24290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4742688" y="2706624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4620768" y="259410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B12962-9B23-4080-B41D-4C3CAE267D12}"/>
              </a:ext>
            </a:extLst>
          </p:cNvPr>
          <p:cNvCxnSpPr>
            <a:cxnSpLocks/>
          </p:cNvCxnSpPr>
          <p:nvPr/>
        </p:nvCxnSpPr>
        <p:spPr>
          <a:xfrm flipH="1">
            <a:off x="7082028" y="2699248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262F02-9596-465F-BEF4-8F0CDCF24034}"/>
              </a:ext>
            </a:extLst>
          </p:cNvPr>
          <p:cNvSpPr txBox="1"/>
          <p:nvPr/>
        </p:nvSpPr>
        <p:spPr>
          <a:xfrm>
            <a:off x="6960108" y="2586731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5FBC6E-F242-42A5-BD0B-36EE8931B535}"/>
              </a:ext>
            </a:extLst>
          </p:cNvPr>
          <p:cNvCxnSpPr>
            <a:cxnSpLocks/>
          </p:cNvCxnSpPr>
          <p:nvPr/>
        </p:nvCxnSpPr>
        <p:spPr>
          <a:xfrm flipH="1">
            <a:off x="4742688" y="3050515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316C5B-3260-4F38-A8B9-39690B9A4732}"/>
              </a:ext>
            </a:extLst>
          </p:cNvPr>
          <p:cNvSpPr txBox="1"/>
          <p:nvPr/>
        </p:nvSpPr>
        <p:spPr>
          <a:xfrm>
            <a:off x="4620768" y="293799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D2DC1-2350-415F-BA7B-317308A073A6}"/>
              </a:ext>
            </a:extLst>
          </p:cNvPr>
          <p:cNvSpPr txBox="1"/>
          <p:nvPr/>
        </p:nvSpPr>
        <p:spPr>
          <a:xfrm>
            <a:off x="5022208" y="1306133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processor </a:t>
            </a:r>
          </a:p>
        </p:txBody>
      </p:sp>
    </p:spTree>
    <p:extLst>
      <p:ext uri="{BB962C8B-B14F-4D97-AF65-F5344CB8AC3E}">
        <p14:creationId xmlns:p14="http://schemas.microsoft.com/office/powerpoint/2010/main" val="403602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81D9A8C-A204-4266-80DD-8B1DB4491A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1034340"/>
            <a:ext cx="3683000" cy="25768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9104764" y="1761744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8982844" y="164922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B12962-9B23-4080-B41D-4C3CAE267D12}"/>
              </a:ext>
            </a:extLst>
          </p:cNvPr>
          <p:cNvCxnSpPr>
            <a:cxnSpLocks/>
          </p:cNvCxnSpPr>
          <p:nvPr/>
        </p:nvCxnSpPr>
        <p:spPr>
          <a:xfrm flipH="1">
            <a:off x="11444104" y="1754368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262F02-9596-465F-BEF4-8F0CDCF24034}"/>
              </a:ext>
            </a:extLst>
          </p:cNvPr>
          <p:cNvSpPr txBox="1"/>
          <p:nvPr/>
        </p:nvSpPr>
        <p:spPr>
          <a:xfrm>
            <a:off x="11322184" y="1641851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5FBC6E-F242-42A5-BD0B-36EE8931B535}"/>
              </a:ext>
            </a:extLst>
          </p:cNvPr>
          <p:cNvCxnSpPr>
            <a:cxnSpLocks/>
          </p:cNvCxnSpPr>
          <p:nvPr/>
        </p:nvCxnSpPr>
        <p:spPr>
          <a:xfrm flipH="1">
            <a:off x="9104764" y="2105635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316C5B-3260-4F38-A8B9-39690B9A4732}"/>
              </a:ext>
            </a:extLst>
          </p:cNvPr>
          <p:cNvSpPr txBox="1"/>
          <p:nvPr/>
        </p:nvSpPr>
        <p:spPr>
          <a:xfrm>
            <a:off x="8982844" y="199311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D2DC1-2350-415F-BA7B-317308A073A6}"/>
              </a:ext>
            </a:extLst>
          </p:cNvPr>
          <p:cNvSpPr txBox="1"/>
          <p:nvPr/>
        </p:nvSpPr>
        <p:spPr>
          <a:xfrm>
            <a:off x="9384284" y="361253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processor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C4B80C-968F-4C28-931C-047E310F6934}"/>
              </a:ext>
            </a:extLst>
          </p:cNvPr>
          <p:cNvCxnSpPr>
            <a:cxnSpLocks/>
          </p:cNvCxnSpPr>
          <p:nvPr/>
        </p:nvCxnSpPr>
        <p:spPr>
          <a:xfrm flipH="1">
            <a:off x="9226684" y="4565969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C04EA3-F345-4629-84C2-2C63E7B70733}"/>
              </a:ext>
            </a:extLst>
          </p:cNvPr>
          <p:cNvSpPr txBox="1"/>
          <p:nvPr/>
        </p:nvSpPr>
        <p:spPr>
          <a:xfrm>
            <a:off x="9104764" y="4453452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3F4C3D-35B4-4636-94CC-B9C022E956A5}"/>
              </a:ext>
            </a:extLst>
          </p:cNvPr>
          <p:cNvSpPr/>
          <p:nvPr/>
        </p:nvSpPr>
        <p:spPr>
          <a:xfrm>
            <a:off x="9522340" y="4390579"/>
            <a:ext cx="1676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E4C93-BC9D-49CB-A333-561A6B12E387}"/>
              </a:ext>
            </a:extLst>
          </p:cNvPr>
          <p:cNvCxnSpPr>
            <a:cxnSpLocks/>
          </p:cNvCxnSpPr>
          <p:nvPr/>
        </p:nvCxnSpPr>
        <p:spPr>
          <a:xfrm flipH="1">
            <a:off x="9040756" y="4664899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02CC4-AC99-4D8B-BAA0-FE35909BF50D}"/>
              </a:ext>
            </a:extLst>
          </p:cNvPr>
          <p:cNvCxnSpPr>
            <a:cxnSpLocks/>
          </p:cNvCxnSpPr>
          <p:nvPr/>
        </p:nvCxnSpPr>
        <p:spPr>
          <a:xfrm flipH="1">
            <a:off x="9034660" y="5103811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4F5798-AF19-4580-932B-96E98B34AFFF}"/>
              </a:ext>
            </a:extLst>
          </p:cNvPr>
          <p:cNvCxnSpPr>
            <a:cxnSpLocks/>
          </p:cNvCxnSpPr>
          <p:nvPr/>
        </p:nvCxnSpPr>
        <p:spPr>
          <a:xfrm flipH="1">
            <a:off x="9034660" y="5426899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3E22E7-0DB2-4667-A022-86D36904EF0B}"/>
              </a:ext>
            </a:extLst>
          </p:cNvPr>
          <p:cNvCxnSpPr>
            <a:cxnSpLocks/>
          </p:cNvCxnSpPr>
          <p:nvPr/>
        </p:nvCxnSpPr>
        <p:spPr>
          <a:xfrm flipH="1">
            <a:off x="11198740" y="4664899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2A2AB-90EC-41A4-88E5-47AE5221FCE4}"/>
              </a:ext>
            </a:extLst>
          </p:cNvPr>
          <p:cNvCxnSpPr>
            <a:cxnSpLocks/>
          </p:cNvCxnSpPr>
          <p:nvPr/>
        </p:nvCxnSpPr>
        <p:spPr>
          <a:xfrm flipH="1">
            <a:off x="11198740" y="5055043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AA35DE-3FAA-47E0-9A69-0B18EE13E8EC}"/>
              </a:ext>
            </a:extLst>
          </p:cNvPr>
          <p:cNvCxnSpPr>
            <a:cxnSpLocks/>
          </p:cNvCxnSpPr>
          <p:nvPr/>
        </p:nvCxnSpPr>
        <p:spPr>
          <a:xfrm flipV="1">
            <a:off x="10759828" y="6219379"/>
            <a:ext cx="0" cy="377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F78B10-997D-4E64-A0EC-517FDCC129E6}"/>
              </a:ext>
            </a:extLst>
          </p:cNvPr>
          <p:cNvCxnSpPr>
            <a:cxnSpLocks/>
          </p:cNvCxnSpPr>
          <p:nvPr/>
        </p:nvCxnSpPr>
        <p:spPr>
          <a:xfrm flipV="1">
            <a:off x="9912484" y="6219379"/>
            <a:ext cx="0" cy="377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63FAFD-D8B0-46C2-A169-F0877FE80EC8}"/>
              </a:ext>
            </a:extLst>
          </p:cNvPr>
          <p:cNvCxnSpPr>
            <a:cxnSpLocks/>
          </p:cNvCxnSpPr>
          <p:nvPr/>
        </p:nvCxnSpPr>
        <p:spPr>
          <a:xfrm flipH="1">
            <a:off x="11204836" y="5865811"/>
            <a:ext cx="481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649602-31CB-4B3A-8379-BBEC7E6EDA77}"/>
              </a:ext>
            </a:extLst>
          </p:cNvPr>
          <p:cNvSpPr txBox="1"/>
          <p:nvPr/>
        </p:nvSpPr>
        <p:spPr>
          <a:xfrm>
            <a:off x="9497956" y="4541788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CBD21-075D-4CDF-81D3-DEB2D099CAA2}"/>
              </a:ext>
            </a:extLst>
          </p:cNvPr>
          <p:cNvSpPr txBox="1"/>
          <p:nvPr/>
        </p:nvSpPr>
        <p:spPr>
          <a:xfrm>
            <a:off x="9501004" y="4978246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A7D30-DA99-42D9-8C7A-8D6F8BB3B7A4}"/>
              </a:ext>
            </a:extLst>
          </p:cNvPr>
          <p:cNvSpPr txBox="1"/>
          <p:nvPr/>
        </p:nvSpPr>
        <p:spPr>
          <a:xfrm>
            <a:off x="9497956" y="5303788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Rw</a:t>
            </a:r>
            <a:endParaRPr 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DFB3B-8FC1-48E8-9A2F-74AC6EB63FCF}"/>
              </a:ext>
            </a:extLst>
          </p:cNvPr>
          <p:cNvSpPr txBox="1"/>
          <p:nvPr/>
        </p:nvSpPr>
        <p:spPr>
          <a:xfrm>
            <a:off x="9720460" y="5973158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43D53A-49BA-44C4-A25B-3692712D8E1A}"/>
              </a:ext>
            </a:extLst>
          </p:cNvPr>
          <p:cNvSpPr txBox="1"/>
          <p:nvPr/>
        </p:nvSpPr>
        <p:spPr>
          <a:xfrm>
            <a:off x="10470267" y="5973158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dataW</a:t>
            </a:r>
            <a:endParaRPr 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FD8C73-9665-43F1-98E8-5C2FFABF33E5}"/>
              </a:ext>
            </a:extLst>
          </p:cNvPr>
          <p:cNvSpPr txBox="1"/>
          <p:nvPr/>
        </p:nvSpPr>
        <p:spPr>
          <a:xfrm>
            <a:off x="10802500" y="5733033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clock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E14B0-7AB3-4024-A58F-0F9D2D853573}"/>
              </a:ext>
            </a:extLst>
          </p:cNvPr>
          <p:cNvSpPr txBox="1"/>
          <p:nvPr/>
        </p:nvSpPr>
        <p:spPr>
          <a:xfrm>
            <a:off x="10753732" y="4938696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dataB</a:t>
            </a:r>
            <a:endParaRPr 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24EA1-B4AA-4803-B088-4C5D3DB12934}"/>
              </a:ext>
            </a:extLst>
          </p:cNvPr>
          <p:cNvSpPr txBox="1"/>
          <p:nvPr/>
        </p:nvSpPr>
        <p:spPr>
          <a:xfrm>
            <a:off x="10767447" y="4544980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dataA</a:t>
            </a:r>
            <a:endParaRPr lang="en-US" sz="1000" b="1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595D79-4FDF-4D53-A6CB-DCBDACAD4878}"/>
              </a:ext>
            </a:extLst>
          </p:cNvPr>
          <p:cNvCxnSpPr>
            <a:cxnSpLocks/>
          </p:cNvCxnSpPr>
          <p:nvPr/>
        </p:nvCxnSpPr>
        <p:spPr>
          <a:xfrm flipH="1">
            <a:off x="9348604" y="4993100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1612B6-98A1-4497-A16D-C3AC2D6183F0}"/>
              </a:ext>
            </a:extLst>
          </p:cNvPr>
          <p:cNvSpPr txBox="1"/>
          <p:nvPr/>
        </p:nvSpPr>
        <p:spPr>
          <a:xfrm>
            <a:off x="9226684" y="4880583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761174-D250-4031-8DB7-47FA621B9923}"/>
              </a:ext>
            </a:extLst>
          </p:cNvPr>
          <p:cNvCxnSpPr>
            <a:cxnSpLocks/>
          </p:cNvCxnSpPr>
          <p:nvPr/>
        </p:nvCxnSpPr>
        <p:spPr>
          <a:xfrm flipH="1">
            <a:off x="9353177" y="5333492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2A8948-81FE-4573-A076-FDCB4135526B}"/>
              </a:ext>
            </a:extLst>
          </p:cNvPr>
          <p:cNvSpPr txBox="1"/>
          <p:nvPr/>
        </p:nvSpPr>
        <p:spPr>
          <a:xfrm>
            <a:off x="9231257" y="5220975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9224F7-E2F7-4BF2-A249-51C7943EC4A8}"/>
              </a:ext>
            </a:extLst>
          </p:cNvPr>
          <p:cNvCxnSpPr>
            <a:cxnSpLocks/>
          </p:cNvCxnSpPr>
          <p:nvPr/>
        </p:nvCxnSpPr>
        <p:spPr>
          <a:xfrm flipH="1">
            <a:off x="10648576" y="6404907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B88CE6-67D8-4233-B39D-CE9C7653EC98}"/>
              </a:ext>
            </a:extLst>
          </p:cNvPr>
          <p:cNvSpPr txBox="1"/>
          <p:nvPr/>
        </p:nvSpPr>
        <p:spPr>
          <a:xfrm>
            <a:off x="10560183" y="6274102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765A5E-ACA7-49D1-BBAF-24693208FB3F}"/>
              </a:ext>
            </a:extLst>
          </p:cNvPr>
          <p:cNvCxnSpPr>
            <a:cxnSpLocks/>
          </p:cNvCxnSpPr>
          <p:nvPr/>
        </p:nvCxnSpPr>
        <p:spPr>
          <a:xfrm flipH="1">
            <a:off x="11404479" y="4577635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DB07C0-F5D7-4854-8756-B5E3B727E32E}"/>
              </a:ext>
            </a:extLst>
          </p:cNvPr>
          <p:cNvSpPr txBox="1"/>
          <p:nvPr/>
        </p:nvSpPr>
        <p:spPr>
          <a:xfrm>
            <a:off x="11282559" y="446511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9C0B92-95C4-4B26-91C9-9A4044F76E70}"/>
              </a:ext>
            </a:extLst>
          </p:cNvPr>
          <p:cNvCxnSpPr>
            <a:cxnSpLocks/>
          </p:cNvCxnSpPr>
          <p:nvPr/>
        </p:nvCxnSpPr>
        <p:spPr>
          <a:xfrm flipH="1">
            <a:off x="11422767" y="4954718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0B82AE-8CBC-464E-8DF0-555728C2D504}"/>
              </a:ext>
            </a:extLst>
          </p:cNvPr>
          <p:cNvSpPr txBox="1"/>
          <p:nvPr/>
        </p:nvSpPr>
        <p:spPr>
          <a:xfrm>
            <a:off x="11300847" y="484829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DDDF-1F14-4A82-8B38-A35747D3F119}"/>
              </a:ext>
            </a:extLst>
          </p:cNvPr>
          <p:cNvSpPr txBox="1"/>
          <p:nvPr/>
        </p:nvSpPr>
        <p:spPr>
          <a:xfrm>
            <a:off x="9637268" y="3429000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file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4372B2-BD5E-4F15-B2AF-9710334D3FBF}"/>
              </a:ext>
            </a:extLst>
          </p:cNvPr>
          <p:cNvSpPr/>
          <p:nvPr/>
        </p:nvSpPr>
        <p:spPr>
          <a:xfrm>
            <a:off x="2543753" y="1751340"/>
            <a:ext cx="5149594" cy="3215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58250A-F2E1-493F-AE92-85305D710B9E}"/>
              </a:ext>
            </a:extLst>
          </p:cNvPr>
          <p:cNvSpPr txBox="1"/>
          <p:nvPr/>
        </p:nvSpPr>
        <p:spPr>
          <a:xfrm>
            <a:off x="4143248" y="2484925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Path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8C219-F673-477D-8318-0C00ADE11EE7}"/>
              </a:ext>
            </a:extLst>
          </p:cNvPr>
          <p:cNvSpPr/>
          <p:nvPr/>
        </p:nvSpPr>
        <p:spPr>
          <a:xfrm>
            <a:off x="3241356" y="2105635"/>
            <a:ext cx="3787019" cy="11279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4333F6-0AC2-48EB-A992-446AAEDE8A73}"/>
              </a:ext>
            </a:extLst>
          </p:cNvPr>
          <p:cNvSpPr txBox="1"/>
          <p:nvPr/>
        </p:nvSpPr>
        <p:spPr>
          <a:xfrm>
            <a:off x="3083560" y="4021247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unit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CE4DE33-7B45-4E0B-8E94-9B60A44FBD1B}"/>
              </a:ext>
            </a:extLst>
          </p:cNvPr>
          <p:cNvSpPr/>
          <p:nvPr/>
        </p:nvSpPr>
        <p:spPr>
          <a:xfrm>
            <a:off x="3240690" y="3897051"/>
            <a:ext cx="1618172" cy="6177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4379976" y="218097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4258056" y="206845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53D5E-8E43-4D94-B352-08ADC89750C2}"/>
              </a:ext>
            </a:extLst>
          </p:cNvPr>
          <p:cNvSpPr/>
          <p:nvPr/>
        </p:nvSpPr>
        <p:spPr>
          <a:xfrm>
            <a:off x="4675632" y="2005584"/>
            <a:ext cx="1676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B482A-DBAF-47CA-ADF1-C13A48284073}"/>
              </a:ext>
            </a:extLst>
          </p:cNvPr>
          <p:cNvCxnSpPr>
            <a:cxnSpLocks/>
          </p:cNvCxnSpPr>
          <p:nvPr/>
        </p:nvCxnSpPr>
        <p:spPr>
          <a:xfrm flipH="1">
            <a:off x="4194048" y="2279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355F4-5533-4C69-9612-6A7B73D496F0}"/>
              </a:ext>
            </a:extLst>
          </p:cNvPr>
          <p:cNvCxnSpPr>
            <a:cxnSpLocks/>
          </p:cNvCxnSpPr>
          <p:nvPr/>
        </p:nvCxnSpPr>
        <p:spPr>
          <a:xfrm flipH="1">
            <a:off x="4187952" y="2718816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E502EF-E56F-4F4F-AABC-C67ADEA25585}"/>
              </a:ext>
            </a:extLst>
          </p:cNvPr>
          <p:cNvCxnSpPr>
            <a:cxnSpLocks/>
          </p:cNvCxnSpPr>
          <p:nvPr/>
        </p:nvCxnSpPr>
        <p:spPr>
          <a:xfrm flipH="1">
            <a:off x="4187952" y="3041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FDF69-91D2-4D51-A433-0D3A88B703CB}"/>
              </a:ext>
            </a:extLst>
          </p:cNvPr>
          <p:cNvCxnSpPr>
            <a:cxnSpLocks/>
          </p:cNvCxnSpPr>
          <p:nvPr/>
        </p:nvCxnSpPr>
        <p:spPr>
          <a:xfrm flipH="1">
            <a:off x="6352032" y="2279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60124A-A004-499C-888B-E44BB6A1EB8E}"/>
              </a:ext>
            </a:extLst>
          </p:cNvPr>
          <p:cNvCxnSpPr>
            <a:cxnSpLocks/>
          </p:cNvCxnSpPr>
          <p:nvPr/>
        </p:nvCxnSpPr>
        <p:spPr>
          <a:xfrm flipH="1">
            <a:off x="6352032" y="2670048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54B8ED-B534-4511-8694-80A0E3007E5A}"/>
              </a:ext>
            </a:extLst>
          </p:cNvPr>
          <p:cNvCxnSpPr>
            <a:cxnSpLocks/>
          </p:cNvCxnSpPr>
          <p:nvPr/>
        </p:nvCxnSpPr>
        <p:spPr>
          <a:xfrm flipV="1">
            <a:off x="5913120" y="3834384"/>
            <a:ext cx="0" cy="377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9ABAF0-59FE-4C36-93D4-7E07AC49161A}"/>
              </a:ext>
            </a:extLst>
          </p:cNvPr>
          <p:cNvCxnSpPr>
            <a:cxnSpLocks/>
          </p:cNvCxnSpPr>
          <p:nvPr/>
        </p:nvCxnSpPr>
        <p:spPr>
          <a:xfrm flipV="1">
            <a:off x="5065776" y="3834384"/>
            <a:ext cx="0" cy="377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4173C9-9B7A-4F9B-8CA5-996871FB281F}"/>
              </a:ext>
            </a:extLst>
          </p:cNvPr>
          <p:cNvCxnSpPr>
            <a:cxnSpLocks/>
          </p:cNvCxnSpPr>
          <p:nvPr/>
        </p:nvCxnSpPr>
        <p:spPr>
          <a:xfrm flipH="1">
            <a:off x="6358128" y="3480816"/>
            <a:ext cx="481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3633F8-9285-4DD2-B7D6-1443CA6090DD}"/>
              </a:ext>
            </a:extLst>
          </p:cNvPr>
          <p:cNvSpPr txBox="1"/>
          <p:nvPr/>
        </p:nvSpPr>
        <p:spPr>
          <a:xfrm>
            <a:off x="4651248" y="215679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1539F-DC82-4A68-9171-786053FD73A0}"/>
              </a:ext>
            </a:extLst>
          </p:cNvPr>
          <p:cNvSpPr txBox="1"/>
          <p:nvPr/>
        </p:nvSpPr>
        <p:spPr>
          <a:xfrm>
            <a:off x="4654296" y="259325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E28FD-8EDE-4DA6-AB16-432BE9AF8160}"/>
              </a:ext>
            </a:extLst>
          </p:cNvPr>
          <p:cNvSpPr txBox="1"/>
          <p:nvPr/>
        </p:nvSpPr>
        <p:spPr>
          <a:xfrm>
            <a:off x="4651248" y="291879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Rw</a:t>
            </a:r>
            <a:endParaRPr 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9853D4-C2BB-4E3F-BF82-B1A473A21D80}"/>
              </a:ext>
            </a:extLst>
          </p:cNvPr>
          <p:cNvSpPr txBox="1"/>
          <p:nvPr/>
        </p:nvSpPr>
        <p:spPr>
          <a:xfrm>
            <a:off x="4873752" y="358816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209216-95CC-4537-B0C0-45B527D698E2}"/>
              </a:ext>
            </a:extLst>
          </p:cNvPr>
          <p:cNvSpPr txBox="1"/>
          <p:nvPr/>
        </p:nvSpPr>
        <p:spPr>
          <a:xfrm>
            <a:off x="5623559" y="3588163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dataW</a:t>
            </a:r>
            <a:endParaRPr 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14E64-938A-4145-92E0-63CF90DE2851}"/>
              </a:ext>
            </a:extLst>
          </p:cNvPr>
          <p:cNvSpPr txBox="1"/>
          <p:nvPr/>
        </p:nvSpPr>
        <p:spPr>
          <a:xfrm>
            <a:off x="5955792" y="3348038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clock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1CE5EB-9D68-411E-B3DE-8D5A7535F19C}"/>
              </a:ext>
            </a:extLst>
          </p:cNvPr>
          <p:cNvSpPr txBox="1"/>
          <p:nvPr/>
        </p:nvSpPr>
        <p:spPr>
          <a:xfrm>
            <a:off x="5907024" y="2553701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dataB</a:t>
            </a:r>
            <a:endParaRPr 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64971-CA20-457E-8A47-266B38ABAD62}"/>
              </a:ext>
            </a:extLst>
          </p:cNvPr>
          <p:cNvSpPr txBox="1"/>
          <p:nvPr/>
        </p:nvSpPr>
        <p:spPr>
          <a:xfrm>
            <a:off x="5920739" y="2159985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dataA</a:t>
            </a:r>
            <a:endParaRPr lang="en-US" sz="10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C962CE-51B6-49D1-8702-E30E3CC2C424}"/>
              </a:ext>
            </a:extLst>
          </p:cNvPr>
          <p:cNvCxnSpPr>
            <a:cxnSpLocks/>
          </p:cNvCxnSpPr>
          <p:nvPr/>
        </p:nvCxnSpPr>
        <p:spPr>
          <a:xfrm flipH="1">
            <a:off x="4501896" y="2608105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F33D27-52E8-4136-AA36-9391942B07FA}"/>
              </a:ext>
            </a:extLst>
          </p:cNvPr>
          <p:cNvSpPr txBox="1"/>
          <p:nvPr/>
        </p:nvSpPr>
        <p:spPr>
          <a:xfrm>
            <a:off x="4379976" y="249558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BA7DEE-478C-4B73-8F5A-13CDBE36A021}"/>
              </a:ext>
            </a:extLst>
          </p:cNvPr>
          <p:cNvCxnSpPr>
            <a:cxnSpLocks/>
          </p:cNvCxnSpPr>
          <p:nvPr/>
        </p:nvCxnSpPr>
        <p:spPr>
          <a:xfrm flipH="1">
            <a:off x="4506469" y="2948497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69C3FB-3036-4CE6-8475-023A491E2D28}"/>
              </a:ext>
            </a:extLst>
          </p:cNvPr>
          <p:cNvSpPr txBox="1"/>
          <p:nvPr/>
        </p:nvSpPr>
        <p:spPr>
          <a:xfrm>
            <a:off x="4384549" y="2835980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4E6E41-AC39-490D-BE50-B4E3E5AC5E71}"/>
              </a:ext>
            </a:extLst>
          </p:cNvPr>
          <p:cNvCxnSpPr>
            <a:cxnSpLocks/>
          </p:cNvCxnSpPr>
          <p:nvPr/>
        </p:nvCxnSpPr>
        <p:spPr>
          <a:xfrm flipH="1">
            <a:off x="5801868" y="4019912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A484F4-2252-4CCC-B737-7846D2820D66}"/>
              </a:ext>
            </a:extLst>
          </p:cNvPr>
          <p:cNvSpPr txBox="1"/>
          <p:nvPr/>
        </p:nvSpPr>
        <p:spPr>
          <a:xfrm>
            <a:off x="5713475" y="388910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6557771" y="2192640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6435851" y="2080123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6576059" y="256972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6454139" y="2463302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790560" y="1044005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file</a:t>
            </a:r>
          </a:p>
        </p:txBody>
      </p:sp>
    </p:spTree>
    <p:extLst>
      <p:ext uri="{BB962C8B-B14F-4D97-AF65-F5344CB8AC3E}">
        <p14:creationId xmlns:p14="http://schemas.microsoft.com/office/powerpoint/2010/main" val="232075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FDF69-91D2-4D51-A433-0D3A88B703CB}"/>
              </a:ext>
            </a:extLst>
          </p:cNvPr>
          <p:cNvCxnSpPr>
            <a:cxnSpLocks/>
          </p:cNvCxnSpPr>
          <p:nvPr/>
        </p:nvCxnSpPr>
        <p:spPr>
          <a:xfrm flipH="1">
            <a:off x="4187431" y="2533458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60124A-A004-499C-888B-E44BB6A1EB8E}"/>
              </a:ext>
            </a:extLst>
          </p:cNvPr>
          <p:cNvCxnSpPr>
            <a:cxnSpLocks/>
          </p:cNvCxnSpPr>
          <p:nvPr/>
        </p:nvCxnSpPr>
        <p:spPr>
          <a:xfrm flipH="1">
            <a:off x="4228936" y="4001597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4393170" y="244619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4271250" y="233367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4452963" y="3901272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4331043" y="3794851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718842" y="1128997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00AB5CBE-66D6-4A68-BC0F-31FB6675ABD6}"/>
              </a:ext>
            </a:extLst>
          </p:cNvPr>
          <p:cNvSpPr/>
          <p:nvPr/>
        </p:nvSpPr>
        <p:spPr>
          <a:xfrm rot="8214520">
            <a:off x="3822643" y="2245629"/>
            <a:ext cx="1839570" cy="1996256"/>
          </a:xfrm>
          <a:custGeom>
            <a:avLst/>
            <a:gdLst>
              <a:gd name="connsiteX0" fmla="*/ 0 w 1527887"/>
              <a:gd name="connsiteY0" fmla="*/ 0 h 1684429"/>
              <a:gd name="connsiteX1" fmla="*/ 1527887 w 1527887"/>
              <a:gd name="connsiteY1" fmla="*/ 0 h 1684429"/>
              <a:gd name="connsiteX2" fmla="*/ 916223 w 1527887"/>
              <a:gd name="connsiteY2" fmla="*/ 674333 h 1684429"/>
              <a:gd name="connsiteX3" fmla="*/ 637557 w 1527887"/>
              <a:gd name="connsiteY3" fmla="*/ 674333 h 1684429"/>
              <a:gd name="connsiteX4" fmla="*/ 637557 w 1527887"/>
              <a:gd name="connsiteY4" fmla="*/ 981550 h 1684429"/>
              <a:gd name="connsiteX5" fmla="*/ 0 w 1527887"/>
              <a:gd name="connsiteY5" fmla="*/ 1684429 h 1684429"/>
              <a:gd name="connsiteX6" fmla="*/ 0 w 1527887"/>
              <a:gd name="connsiteY6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330556 w 1784950"/>
              <a:gd name="connsiteY0" fmla="*/ 0 h 1762988"/>
              <a:gd name="connsiteX1" fmla="*/ 1784950 w 1784950"/>
              <a:gd name="connsiteY1" fmla="*/ 78559 h 1762988"/>
              <a:gd name="connsiteX2" fmla="*/ 1173286 w 1784950"/>
              <a:gd name="connsiteY2" fmla="*/ 752892 h 1762988"/>
              <a:gd name="connsiteX3" fmla="*/ 894620 w 1784950"/>
              <a:gd name="connsiteY3" fmla="*/ 752892 h 1762988"/>
              <a:gd name="connsiteX4" fmla="*/ 894620 w 1784950"/>
              <a:gd name="connsiteY4" fmla="*/ 1060109 h 1762988"/>
              <a:gd name="connsiteX5" fmla="*/ 257063 w 1784950"/>
              <a:gd name="connsiteY5" fmla="*/ 1762988 h 1762988"/>
              <a:gd name="connsiteX6" fmla="*/ 0 w 1784950"/>
              <a:gd name="connsiteY6" fmla="*/ 348072 h 1762988"/>
              <a:gd name="connsiteX7" fmla="*/ 330556 w 1784950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719765 w 1748203"/>
              <a:gd name="connsiteY0" fmla="*/ 0 h 1732785"/>
              <a:gd name="connsiteX1" fmla="*/ 1748203 w 1748203"/>
              <a:gd name="connsiteY1" fmla="*/ 48356 h 1732785"/>
              <a:gd name="connsiteX2" fmla="*/ 1136539 w 1748203"/>
              <a:gd name="connsiteY2" fmla="*/ 722689 h 1732785"/>
              <a:gd name="connsiteX3" fmla="*/ 857873 w 1748203"/>
              <a:gd name="connsiteY3" fmla="*/ 722689 h 1732785"/>
              <a:gd name="connsiteX4" fmla="*/ 857873 w 1748203"/>
              <a:gd name="connsiteY4" fmla="*/ 1029906 h 1732785"/>
              <a:gd name="connsiteX5" fmla="*/ 220316 w 1748203"/>
              <a:gd name="connsiteY5" fmla="*/ 1732785 h 1732785"/>
              <a:gd name="connsiteX6" fmla="*/ 0 w 1748203"/>
              <a:gd name="connsiteY6" fmla="*/ 278589 h 1732785"/>
              <a:gd name="connsiteX7" fmla="*/ 719765 w 1748203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  <a:gd name="connsiteX0" fmla="*/ 600134 w 1628572"/>
              <a:gd name="connsiteY0" fmla="*/ 0 h 1732785"/>
              <a:gd name="connsiteX1" fmla="*/ 1628572 w 1628572"/>
              <a:gd name="connsiteY1" fmla="*/ 48356 h 1732785"/>
              <a:gd name="connsiteX2" fmla="*/ 1016908 w 1628572"/>
              <a:gd name="connsiteY2" fmla="*/ 722689 h 1732785"/>
              <a:gd name="connsiteX3" fmla="*/ 738242 w 1628572"/>
              <a:gd name="connsiteY3" fmla="*/ 722689 h 1732785"/>
              <a:gd name="connsiteX4" fmla="*/ 738242 w 1628572"/>
              <a:gd name="connsiteY4" fmla="*/ 1029906 h 1732785"/>
              <a:gd name="connsiteX5" fmla="*/ 100685 w 1628572"/>
              <a:gd name="connsiteY5" fmla="*/ 1732785 h 1732785"/>
              <a:gd name="connsiteX6" fmla="*/ 24603 w 1628572"/>
              <a:gd name="connsiteY6" fmla="*/ 609936 h 1732785"/>
              <a:gd name="connsiteX7" fmla="*/ 600134 w 1628572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3969" h="1732785">
                <a:moveTo>
                  <a:pt x="575531" y="0"/>
                </a:moveTo>
                <a:lnTo>
                  <a:pt x="1603969" y="48356"/>
                </a:lnTo>
                <a:lnTo>
                  <a:pt x="992305" y="722689"/>
                </a:lnTo>
                <a:lnTo>
                  <a:pt x="713639" y="722689"/>
                </a:lnTo>
                <a:lnTo>
                  <a:pt x="713639" y="1029906"/>
                </a:lnTo>
                <a:lnTo>
                  <a:pt x="76082" y="1732785"/>
                </a:lnTo>
                <a:cubicBezTo>
                  <a:pt x="-16147" y="620769"/>
                  <a:pt x="73434" y="1728920"/>
                  <a:pt x="0" y="609936"/>
                </a:cubicBezTo>
                <a:lnTo>
                  <a:pt x="57553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8C3F2B-570D-4E66-A1F3-1BF48F14E2B1}"/>
              </a:ext>
            </a:extLst>
          </p:cNvPr>
          <p:cNvCxnSpPr>
            <a:cxnSpLocks/>
          </p:cNvCxnSpPr>
          <p:nvPr/>
        </p:nvCxnSpPr>
        <p:spPr>
          <a:xfrm flipV="1">
            <a:off x="5109025" y="4196542"/>
            <a:ext cx="0" cy="377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69B16C-2617-4C57-AAD0-7D880A19D1AA}"/>
              </a:ext>
            </a:extLst>
          </p:cNvPr>
          <p:cNvCxnSpPr>
            <a:cxnSpLocks/>
          </p:cNvCxnSpPr>
          <p:nvPr/>
        </p:nvCxnSpPr>
        <p:spPr>
          <a:xfrm flipH="1">
            <a:off x="4997773" y="4382070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8183D9-0CD0-4670-9FE2-B0BD56304C68}"/>
              </a:ext>
            </a:extLst>
          </p:cNvPr>
          <p:cNvSpPr txBox="1"/>
          <p:nvPr/>
        </p:nvSpPr>
        <p:spPr>
          <a:xfrm>
            <a:off x="4909380" y="4251265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31D5E3-935A-4218-B12C-5868ECC1855E}"/>
              </a:ext>
            </a:extLst>
          </p:cNvPr>
          <p:cNvCxnSpPr>
            <a:cxnSpLocks/>
          </p:cNvCxnSpPr>
          <p:nvPr/>
        </p:nvCxnSpPr>
        <p:spPr>
          <a:xfrm flipH="1">
            <a:off x="5605274" y="3305975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DAE685-5651-400E-9F82-14F55EB4A2E6}"/>
              </a:ext>
            </a:extLst>
          </p:cNvPr>
          <p:cNvCxnSpPr>
            <a:cxnSpLocks/>
          </p:cNvCxnSpPr>
          <p:nvPr/>
        </p:nvCxnSpPr>
        <p:spPr>
          <a:xfrm flipH="1">
            <a:off x="5811013" y="321871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5B0FC3E-273A-4A4B-8808-DA4B0C510566}"/>
              </a:ext>
            </a:extLst>
          </p:cNvPr>
          <p:cNvSpPr txBox="1"/>
          <p:nvPr/>
        </p:nvSpPr>
        <p:spPr>
          <a:xfrm>
            <a:off x="5689093" y="310619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EB4A34-6E37-4B8F-B076-9E323C684465}"/>
              </a:ext>
            </a:extLst>
          </p:cNvPr>
          <p:cNvSpPr txBox="1"/>
          <p:nvPr/>
        </p:nvSpPr>
        <p:spPr>
          <a:xfrm>
            <a:off x="4874432" y="3979908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selOp</a:t>
            </a:r>
            <a:endParaRPr lang="en-US" sz="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060838-9D70-4247-8900-D3093719FAA3}"/>
              </a:ext>
            </a:extLst>
          </p:cNvPr>
          <p:cNvSpPr txBox="1"/>
          <p:nvPr/>
        </p:nvSpPr>
        <p:spPr>
          <a:xfrm>
            <a:off x="4648673" y="386269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dataB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EFF409-B153-4511-A62F-88A97814C17D}"/>
              </a:ext>
            </a:extLst>
          </p:cNvPr>
          <p:cNvSpPr txBox="1"/>
          <p:nvPr/>
        </p:nvSpPr>
        <p:spPr>
          <a:xfrm>
            <a:off x="4613903" y="2414736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dataA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166C64-F095-4366-B2C0-C926E0746F23}"/>
              </a:ext>
            </a:extLst>
          </p:cNvPr>
          <p:cNvSpPr txBox="1"/>
          <p:nvPr/>
        </p:nvSpPr>
        <p:spPr>
          <a:xfrm>
            <a:off x="5171612" y="319636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ALUout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3029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497862" y="1540477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4x1 MUX</a:t>
            </a:r>
          </a:p>
        </p:txBody>
      </p:sp>
      <p:sp>
        <p:nvSpPr>
          <p:cNvPr id="2" name="Diagonal Stripe 1">
            <a:extLst>
              <a:ext uri="{FF2B5EF4-FFF2-40B4-BE49-F238E27FC236}">
                <a16:creationId xmlns:a16="http://schemas.microsoft.com/office/drawing/2014/main" id="{54A00E5D-563C-4F64-BC9C-1B5D360FC4E4}"/>
              </a:ext>
            </a:extLst>
          </p:cNvPr>
          <p:cNvSpPr/>
          <p:nvPr/>
        </p:nvSpPr>
        <p:spPr>
          <a:xfrm rot="8133151">
            <a:off x="4071167" y="2430958"/>
            <a:ext cx="1531193" cy="1588300"/>
          </a:xfrm>
          <a:prstGeom prst="diagStripe">
            <a:avLst>
              <a:gd name="adj" fmla="val 509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4C593-D41A-4CBF-ADDA-7A9946B40EB1}"/>
              </a:ext>
            </a:extLst>
          </p:cNvPr>
          <p:cNvCxnSpPr>
            <a:cxnSpLocks/>
          </p:cNvCxnSpPr>
          <p:nvPr/>
        </p:nvCxnSpPr>
        <p:spPr>
          <a:xfrm flipV="1">
            <a:off x="5029200" y="4142631"/>
            <a:ext cx="0" cy="377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5E9E8A-957B-4E34-9D64-F81FA52AFDD7}"/>
              </a:ext>
            </a:extLst>
          </p:cNvPr>
          <p:cNvSpPr txBox="1"/>
          <p:nvPr/>
        </p:nvSpPr>
        <p:spPr>
          <a:xfrm>
            <a:off x="4806695" y="387687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disSrc</a:t>
            </a:r>
            <a:endParaRPr lang="en-US" sz="8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6544CC-6A74-4C92-8F06-8544EAB5B3F5}"/>
              </a:ext>
            </a:extLst>
          </p:cNvPr>
          <p:cNvCxnSpPr>
            <a:cxnSpLocks/>
          </p:cNvCxnSpPr>
          <p:nvPr/>
        </p:nvCxnSpPr>
        <p:spPr>
          <a:xfrm flipH="1">
            <a:off x="4917948" y="4328159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C44A54-7C49-4177-B3B6-CB14C86908F5}"/>
              </a:ext>
            </a:extLst>
          </p:cNvPr>
          <p:cNvSpPr txBox="1"/>
          <p:nvPr/>
        </p:nvSpPr>
        <p:spPr>
          <a:xfrm>
            <a:off x="4829555" y="419735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1D4963-5496-406A-A9BF-1E1A535E5046}"/>
              </a:ext>
            </a:extLst>
          </p:cNvPr>
          <p:cNvCxnSpPr>
            <a:cxnSpLocks/>
          </p:cNvCxnSpPr>
          <p:nvPr/>
        </p:nvCxnSpPr>
        <p:spPr>
          <a:xfrm flipH="1">
            <a:off x="4343647" y="2563938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5BA0BE-33C4-4DDD-BF53-089D1E59DED1}"/>
              </a:ext>
            </a:extLst>
          </p:cNvPr>
          <p:cNvCxnSpPr>
            <a:cxnSpLocks/>
          </p:cNvCxnSpPr>
          <p:nvPr/>
        </p:nvCxnSpPr>
        <p:spPr>
          <a:xfrm flipH="1">
            <a:off x="4549386" y="247667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F60D62-318A-4E0B-A6E4-9C1799C9FB95}"/>
              </a:ext>
            </a:extLst>
          </p:cNvPr>
          <p:cNvSpPr txBox="1"/>
          <p:nvPr/>
        </p:nvSpPr>
        <p:spPr>
          <a:xfrm>
            <a:off x="4427466" y="236415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B8ED68-A0C1-4071-B790-FED7BF1B52EB}"/>
              </a:ext>
            </a:extLst>
          </p:cNvPr>
          <p:cNvSpPr txBox="1"/>
          <p:nvPr/>
        </p:nvSpPr>
        <p:spPr>
          <a:xfrm>
            <a:off x="4770119" y="2445216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dataIn</a:t>
            </a:r>
            <a:endParaRPr lang="en-US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216B93-E71D-48E8-BE8B-E179CE5CB44F}"/>
              </a:ext>
            </a:extLst>
          </p:cNvPr>
          <p:cNvCxnSpPr>
            <a:cxnSpLocks/>
          </p:cNvCxnSpPr>
          <p:nvPr/>
        </p:nvCxnSpPr>
        <p:spPr>
          <a:xfrm flipH="1">
            <a:off x="4343647" y="2829270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BAFD4-E52F-4AE2-B8F1-5825E76927EC}"/>
              </a:ext>
            </a:extLst>
          </p:cNvPr>
          <p:cNvCxnSpPr>
            <a:cxnSpLocks/>
          </p:cNvCxnSpPr>
          <p:nvPr/>
        </p:nvCxnSpPr>
        <p:spPr>
          <a:xfrm flipH="1">
            <a:off x="4549386" y="2742006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1645CC-6C40-4D61-96FE-DDD25B3EE6FD}"/>
              </a:ext>
            </a:extLst>
          </p:cNvPr>
          <p:cNvSpPr txBox="1"/>
          <p:nvPr/>
        </p:nvSpPr>
        <p:spPr>
          <a:xfrm>
            <a:off x="4427466" y="2629489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05B282-4FBF-4826-BAFF-AAAC08EA55B6}"/>
              </a:ext>
            </a:extLst>
          </p:cNvPr>
          <p:cNvSpPr txBox="1"/>
          <p:nvPr/>
        </p:nvSpPr>
        <p:spPr>
          <a:xfrm>
            <a:off x="4770119" y="2710548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dataA</a:t>
            </a:r>
            <a:endParaRPr lang="en-US" sz="8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699D5B-622F-479E-8E0D-308457E39944}"/>
              </a:ext>
            </a:extLst>
          </p:cNvPr>
          <p:cNvCxnSpPr>
            <a:cxnSpLocks/>
          </p:cNvCxnSpPr>
          <p:nvPr/>
        </p:nvCxnSpPr>
        <p:spPr>
          <a:xfrm flipH="1">
            <a:off x="4360601" y="3066137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4B3C98-B89A-472C-8A45-04D662A42E0C}"/>
              </a:ext>
            </a:extLst>
          </p:cNvPr>
          <p:cNvCxnSpPr>
            <a:cxnSpLocks/>
          </p:cNvCxnSpPr>
          <p:nvPr/>
        </p:nvCxnSpPr>
        <p:spPr>
          <a:xfrm flipH="1">
            <a:off x="4566340" y="297887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88A85E-A477-4873-8F62-4002E42609CF}"/>
              </a:ext>
            </a:extLst>
          </p:cNvPr>
          <p:cNvSpPr txBox="1"/>
          <p:nvPr/>
        </p:nvSpPr>
        <p:spPr>
          <a:xfrm>
            <a:off x="4444420" y="286635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4BEE72-3F7B-42DC-A350-E703C4078865}"/>
              </a:ext>
            </a:extLst>
          </p:cNvPr>
          <p:cNvSpPr txBox="1"/>
          <p:nvPr/>
        </p:nvSpPr>
        <p:spPr>
          <a:xfrm>
            <a:off x="4789841" y="3179818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dataB</a:t>
            </a:r>
            <a:endParaRPr lang="en-US" sz="8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E43201-8371-43B4-86CE-CEDD23F5AD37}"/>
              </a:ext>
            </a:extLst>
          </p:cNvPr>
          <p:cNvCxnSpPr>
            <a:cxnSpLocks/>
          </p:cNvCxnSpPr>
          <p:nvPr/>
        </p:nvCxnSpPr>
        <p:spPr>
          <a:xfrm flipH="1">
            <a:off x="4352980" y="3301975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71E3FB-16C4-45E3-A52D-417426346C74}"/>
              </a:ext>
            </a:extLst>
          </p:cNvPr>
          <p:cNvCxnSpPr>
            <a:cxnSpLocks/>
          </p:cNvCxnSpPr>
          <p:nvPr/>
        </p:nvCxnSpPr>
        <p:spPr>
          <a:xfrm flipH="1">
            <a:off x="4558719" y="321471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B0CA0A-F298-4C78-9F8B-EDB0D8D1F1F7}"/>
              </a:ext>
            </a:extLst>
          </p:cNvPr>
          <p:cNvSpPr txBox="1"/>
          <p:nvPr/>
        </p:nvSpPr>
        <p:spPr>
          <a:xfrm>
            <a:off x="4436799" y="310219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88D27A-7376-473A-8EA3-86835A720050}"/>
              </a:ext>
            </a:extLst>
          </p:cNvPr>
          <p:cNvSpPr txBox="1"/>
          <p:nvPr/>
        </p:nvSpPr>
        <p:spPr>
          <a:xfrm>
            <a:off x="4789841" y="2948439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ALUout</a:t>
            </a:r>
            <a:endParaRPr lang="en-US" sz="8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7C21E-E6E1-42EC-80C9-EDADA4EC5E0E}"/>
              </a:ext>
            </a:extLst>
          </p:cNvPr>
          <p:cNvCxnSpPr>
            <a:cxnSpLocks/>
          </p:cNvCxnSpPr>
          <p:nvPr/>
        </p:nvCxnSpPr>
        <p:spPr>
          <a:xfrm flipH="1">
            <a:off x="5379148" y="3225711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4E15AA-9B69-44C1-AC2A-8DDA385D6E5D}"/>
              </a:ext>
            </a:extLst>
          </p:cNvPr>
          <p:cNvCxnSpPr>
            <a:cxnSpLocks/>
          </p:cNvCxnSpPr>
          <p:nvPr/>
        </p:nvCxnSpPr>
        <p:spPr>
          <a:xfrm flipH="1">
            <a:off x="5584887" y="3138447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244AB0-B04F-4388-B1F2-1122B70FF612}"/>
              </a:ext>
            </a:extLst>
          </p:cNvPr>
          <p:cNvSpPr txBox="1"/>
          <p:nvPr/>
        </p:nvSpPr>
        <p:spPr>
          <a:xfrm>
            <a:off x="5462967" y="3025930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F2B96A-D393-42CE-A3FD-CEFA38109477}"/>
              </a:ext>
            </a:extLst>
          </p:cNvPr>
          <p:cNvSpPr txBox="1"/>
          <p:nvPr/>
        </p:nvSpPr>
        <p:spPr>
          <a:xfrm>
            <a:off x="5804343" y="3106989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dataOut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1281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1188541" y="2539562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1066621" y="2427045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53D5E-8E43-4D94-B352-08ADC89750C2}"/>
              </a:ext>
            </a:extLst>
          </p:cNvPr>
          <p:cNvSpPr/>
          <p:nvPr/>
        </p:nvSpPr>
        <p:spPr>
          <a:xfrm>
            <a:off x="1484197" y="2364172"/>
            <a:ext cx="1676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B482A-DBAF-47CA-ADF1-C13A48284073}"/>
              </a:ext>
            </a:extLst>
          </p:cNvPr>
          <p:cNvCxnSpPr>
            <a:cxnSpLocks/>
          </p:cNvCxnSpPr>
          <p:nvPr/>
        </p:nvCxnSpPr>
        <p:spPr>
          <a:xfrm flipH="1">
            <a:off x="1002613" y="2638492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355F4-5533-4C69-9612-6A7B73D496F0}"/>
              </a:ext>
            </a:extLst>
          </p:cNvPr>
          <p:cNvCxnSpPr>
            <a:cxnSpLocks/>
          </p:cNvCxnSpPr>
          <p:nvPr/>
        </p:nvCxnSpPr>
        <p:spPr>
          <a:xfrm flipH="1">
            <a:off x="996517" y="30774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E502EF-E56F-4F4F-AABC-C67ADEA25585}"/>
              </a:ext>
            </a:extLst>
          </p:cNvPr>
          <p:cNvCxnSpPr>
            <a:cxnSpLocks/>
          </p:cNvCxnSpPr>
          <p:nvPr/>
        </p:nvCxnSpPr>
        <p:spPr>
          <a:xfrm flipH="1">
            <a:off x="1179397" y="3400492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6BC5F3-6FE7-40CF-B445-A4FF6CF087C7}"/>
              </a:ext>
            </a:extLst>
          </p:cNvPr>
          <p:cNvCxnSpPr>
            <a:cxnSpLocks/>
          </p:cNvCxnSpPr>
          <p:nvPr/>
        </p:nvCxnSpPr>
        <p:spPr>
          <a:xfrm flipV="1">
            <a:off x="1179397" y="3077404"/>
            <a:ext cx="0" cy="329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54B8ED-B534-4511-8694-80A0E3007E5A}"/>
              </a:ext>
            </a:extLst>
          </p:cNvPr>
          <p:cNvCxnSpPr>
            <a:cxnSpLocks/>
          </p:cNvCxnSpPr>
          <p:nvPr/>
        </p:nvCxnSpPr>
        <p:spPr>
          <a:xfrm flipV="1">
            <a:off x="2731845" y="4192972"/>
            <a:ext cx="0" cy="1168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9ABAF0-59FE-4C36-93D4-7E07AC49161A}"/>
              </a:ext>
            </a:extLst>
          </p:cNvPr>
          <p:cNvCxnSpPr>
            <a:cxnSpLocks/>
          </p:cNvCxnSpPr>
          <p:nvPr/>
        </p:nvCxnSpPr>
        <p:spPr>
          <a:xfrm flipV="1">
            <a:off x="1874341" y="4192972"/>
            <a:ext cx="0" cy="3779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4173C9-9B7A-4F9B-8CA5-996871FB281F}"/>
              </a:ext>
            </a:extLst>
          </p:cNvPr>
          <p:cNvCxnSpPr>
            <a:cxnSpLocks/>
          </p:cNvCxnSpPr>
          <p:nvPr/>
        </p:nvCxnSpPr>
        <p:spPr>
          <a:xfrm flipH="1">
            <a:off x="3166693" y="3839404"/>
            <a:ext cx="2849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3633F8-9285-4DD2-B7D6-1443CA6090DD}"/>
              </a:ext>
            </a:extLst>
          </p:cNvPr>
          <p:cNvSpPr txBox="1"/>
          <p:nvPr/>
        </p:nvSpPr>
        <p:spPr>
          <a:xfrm>
            <a:off x="1459813" y="251538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1539F-DC82-4A68-9171-786053FD73A0}"/>
              </a:ext>
            </a:extLst>
          </p:cNvPr>
          <p:cNvSpPr txBox="1"/>
          <p:nvPr/>
        </p:nvSpPr>
        <p:spPr>
          <a:xfrm>
            <a:off x="1462861" y="2951839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E28FD-8EDE-4DA6-AB16-432BE9AF8160}"/>
              </a:ext>
            </a:extLst>
          </p:cNvPr>
          <p:cNvSpPr txBox="1"/>
          <p:nvPr/>
        </p:nvSpPr>
        <p:spPr>
          <a:xfrm>
            <a:off x="1459813" y="327738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Rw</a:t>
            </a:r>
            <a:endParaRPr 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9853D4-C2BB-4E3F-BF82-B1A473A21D80}"/>
              </a:ext>
            </a:extLst>
          </p:cNvPr>
          <p:cNvSpPr txBox="1"/>
          <p:nvPr/>
        </p:nvSpPr>
        <p:spPr>
          <a:xfrm>
            <a:off x="1682317" y="394675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209216-95CC-4537-B0C0-45B527D698E2}"/>
              </a:ext>
            </a:extLst>
          </p:cNvPr>
          <p:cNvSpPr txBox="1"/>
          <p:nvPr/>
        </p:nvSpPr>
        <p:spPr>
          <a:xfrm>
            <a:off x="2432124" y="3946751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dataW</a:t>
            </a:r>
            <a:endParaRPr 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1CE5EB-9D68-411E-B3DE-8D5A7535F19C}"/>
              </a:ext>
            </a:extLst>
          </p:cNvPr>
          <p:cNvSpPr txBox="1"/>
          <p:nvPr/>
        </p:nvSpPr>
        <p:spPr>
          <a:xfrm>
            <a:off x="2715589" y="2912289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dataB</a:t>
            </a:r>
            <a:endParaRPr 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64971-CA20-457E-8A47-266B38ABAD62}"/>
              </a:ext>
            </a:extLst>
          </p:cNvPr>
          <p:cNvSpPr txBox="1"/>
          <p:nvPr/>
        </p:nvSpPr>
        <p:spPr>
          <a:xfrm>
            <a:off x="2729304" y="2518573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dataA</a:t>
            </a:r>
            <a:endParaRPr lang="en-US" sz="10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C962CE-51B6-49D1-8702-E30E3CC2C424}"/>
              </a:ext>
            </a:extLst>
          </p:cNvPr>
          <p:cNvCxnSpPr>
            <a:cxnSpLocks/>
          </p:cNvCxnSpPr>
          <p:nvPr/>
        </p:nvCxnSpPr>
        <p:spPr>
          <a:xfrm flipH="1">
            <a:off x="1310461" y="296669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F33D27-52E8-4136-AA36-9391942B07FA}"/>
              </a:ext>
            </a:extLst>
          </p:cNvPr>
          <p:cNvSpPr txBox="1"/>
          <p:nvPr/>
        </p:nvSpPr>
        <p:spPr>
          <a:xfrm>
            <a:off x="1188541" y="285417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BA7DEE-478C-4B73-8F5A-13CDBE36A021}"/>
              </a:ext>
            </a:extLst>
          </p:cNvPr>
          <p:cNvCxnSpPr>
            <a:cxnSpLocks/>
          </p:cNvCxnSpPr>
          <p:nvPr/>
        </p:nvCxnSpPr>
        <p:spPr>
          <a:xfrm flipH="1">
            <a:off x="1315034" y="3307085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69C3FB-3036-4CE6-8475-023A491E2D28}"/>
              </a:ext>
            </a:extLst>
          </p:cNvPr>
          <p:cNvSpPr txBox="1"/>
          <p:nvPr/>
        </p:nvSpPr>
        <p:spPr>
          <a:xfrm>
            <a:off x="1193114" y="319456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3366336" y="2551228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3244416" y="2438711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3384624" y="292831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3262704" y="2821890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904403" y="116935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744FFE-0278-4B7C-B196-98210E127C58}"/>
              </a:ext>
            </a:extLst>
          </p:cNvPr>
          <p:cNvSpPr txBox="1"/>
          <p:nvPr/>
        </p:nvSpPr>
        <p:spPr>
          <a:xfrm>
            <a:off x="3407485" y="3700530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clock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E29DC4F-B9C0-407E-AD53-EF3FD7BFE7F3}"/>
              </a:ext>
            </a:extLst>
          </p:cNvPr>
          <p:cNvSpPr/>
          <p:nvPr/>
        </p:nvSpPr>
        <p:spPr>
          <a:xfrm rot="16200000">
            <a:off x="3055992" y="3777061"/>
            <a:ext cx="130396" cy="93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alf Frame 3">
            <a:extLst>
              <a:ext uri="{FF2B5EF4-FFF2-40B4-BE49-F238E27FC236}">
                <a16:creationId xmlns:a16="http://schemas.microsoft.com/office/drawing/2014/main" id="{13B983CD-8674-4DC1-9D74-4C2CD204162B}"/>
              </a:ext>
            </a:extLst>
          </p:cNvPr>
          <p:cNvSpPr/>
          <p:nvPr/>
        </p:nvSpPr>
        <p:spPr>
          <a:xfrm rot="8214520">
            <a:off x="4202459" y="1736507"/>
            <a:ext cx="1839570" cy="1996256"/>
          </a:xfrm>
          <a:custGeom>
            <a:avLst/>
            <a:gdLst>
              <a:gd name="connsiteX0" fmla="*/ 0 w 1527887"/>
              <a:gd name="connsiteY0" fmla="*/ 0 h 1684429"/>
              <a:gd name="connsiteX1" fmla="*/ 1527887 w 1527887"/>
              <a:gd name="connsiteY1" fmla="*/ 0 h 1684429"/>
              <a:gd name="connsiteX2" fmla="*/ 916223 w 1527887"/>
              <a:gd name="connsiteY2" fmla="*/ 674333 h 1684429"/>
              <a:gd name="connsiteX3" fmla="*/ 637557 w 1527887"/>
              <a:gd name="connsiteY3" fmla="*/ 674333 h 1684429"/>
              <a:gd name="connsiteX4" fmla="*/ 637557 w 1527887"/>
              <a:gd name="connsiteY4" fmla="*/ 981550 h 1684429"/>
              <a:gd name="connsiteX5" fmla="*/ 0 w 1527887"/>
              <a:gd name="connsiteY5" fmla="*/ 1684429 h 1684429"/>
              <a:gd name="connsiteX6" fmla="*/ 0 w 1527887"/>
              <a:gd name="connsiteY6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330556 w 1784950"/>
              <a:gd name="connsiteY0" fmla="*/ 0 h 1762988"/>
              <a:gd name="connsiteX1" fmla="*/ 1784950 w 1784950"/>
              <a:gd name="connsiteY1" fmla="*/ 78559 h 1762988"/>
              <a:gd name="connsiteX2" fmla="*/ 1173286 w 1784950"/>
              <a:gd name="connsiteY2" fmla="*/ 752892 h 1762988"/>
              <a:gd name="connsiteX3" fmla="*/ 894620 w 1784950"/>
              <a:gd name="connsiteY3" fmla="*/ 752892 h 1762988"/>
              <a:gd name="connsiteX4" fmla="*/ 894620 w 1784950"/>
              <a:gd name="connsiteY4" fmla="*/ 1060109 h 1762988"/>
              <a:gd name="connsiteX5" fmla="*/ 257063 w 1784950"/>
              <a:gd name="connsiteY5" fmla="*/ 1762988 h 1762988"/>
              <a:gd name="connsiteX6" fmla="*/ 0 w 1784950"/>
              <a:gd name="connsiteY6" fmla="*/ 348072 h 1762988"/>
              <a:gd name="connsiteX7" fmla="*/ 330556 w 1784950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719765 w 1748203"/>
              <a:gd name="connsiteY0" fmla="*/ 0 h 1732785"/>
              <a:gd name="connsiteX1" fmla="*/ 1748203 w 1748203"/>
              <a:gd name="connsiteY1" fmla="*/ 48356 h 1732785"/>
              <a:gd name="connsiteX2" fmla="*/ 1136539 w 1748203"/>
              <a:gd name="connsiteY2" fmla="*/ 722689 h 1732785"/>
              <a:gd name="connsiteX3" fmla="*/ 857873 w 1748203"/>
              <a:gd name="connsiteY3" fmla="*/ 722689 h 1732785"/>
              <a:gd name="connsiteX4" fmla="*/ 857873 w 1748203"/>
              <a:gd name="connsiteY4" fmla="*/ 1029906 h 1732785"/>
              <a:gd name="connsiteX5" fmla="*/ 220316 w 1748203"/>
              <a:gd name="connsiteY5" fmla="*/ 1732785 h 1732785"/>
              <a:gd name="connsiteX6" fmla="*/ 0 w 1748203"/>
              <a:gd name="connsiteY6" fmla="*/ 278589 h 1732785"/>
              <a:gd name="connsiteX7" fmla="*/ 719765 w 1748203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  <a:gd name="connsiteX0" fmla="*/ 600134 w 1628572"/>
              <a:gd name="connsiteY0" fmla="*/ 0 h 1732785"/>
              <a:gd name="connsiteX1" fmla="*/ 1628572 w 1628572"/>
              <a:gd name="connsiteY1" fmla="*/ 48356 h 1732785"/>
              <a:gd name="connsiteX2" fmla="*/ 1016908 w 1628572"/>
              <a:gd name="connsiteY2" fmla="*/ 722689 h 1732785"/>
              <a:gd name="connsiteX3" fmla="*/ 738242 w 1628572"/>
              <a:gd name="connsiteY3" fmla="*/ 722689 h 1732785"/>
              <a:gd name="connsiteX4" fmla="*/ 738242 w 1628572"/>
              <a:gd name="connsiteY4" fmla="*/ 1029906 h 1732785"/>
              <a:gd name="connsiteX5" fmla="*/ 100685 w 1628572"/>
              <a:gd name="connsiteY5" fmla="*/ 1732785 h 1732785"/>
              <a:gd name="connsiteX6" fmla="*/ 24603 w 1628572"/>
              <a:gd name="connsiteY6" fmla="*/ 609936 h 1732785"/>
              <a:gd name="connsiteX7" fmla="*/ 600134 w 1628572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3969" h="1732785">
                <a:moveTo>
                  <a:pt x="575531" y="0"/>
                </a:moveTo>
                <a:lnTo>
                  <a:pt x="1603969" y="48356"/>
                </a:lnTo>
                <a:lnTo>
                  <a:pt x="992305" y="722689"/>
                </a:lnTo>
                <a:lnTo>
                  <a:pt x="713639" y="722689"/>
                </a:lnTo>
                <a:lnTo>
                  <a:pt x="713639" y="1029906"/>
                </a:lnTo>
                <a:lnTo>
                  <a:pt x="76082" y="1732785"/>
                </a:lnTo>
                <a:cubicBezTo>
                  <a:pt x="-16147" y="620769"/>
                  <a:pt x="73434" y="1728920"/>
                  <a:pt x="0" y="609936"/>
                </a:cubicBezTo>
                <a:lnTo>
                  <a:pt x="57553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A21794-589B-4F2E-96E6-7235174E2C4F}"/>
              </a:ext>
            </a:extLst>
          </p:cNvPr>
          <p:cNvCxnSpPr>
            <a:cxnSpLocks/>
          </p:cNvCxnSpPr>
          <p:nvPr/>
        </p:nvCxnSpPr>
        <p:spPr>
          <a:xfrm flipV="1">
            <a:off x="5494937" y="3693516"/>
            <a:ext cx="0" cy="377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05C8F6-4320-44F5-A1C3-F72BE48A7335}"/>
              </a:ext>
            </a:extLst>
          </p:cNvPr>
          <p:cNvCxnSpPr>
            <a:cxnSpLocks/>
          </p:cNvCxnSpPr>
          <p:nvPr/>
        </p:nvCxnSpPr>
        <p:spPr>
          <a:xfrm flipH="1">
            <a:off x="5377589" y="3872948"/>
            <a:ext cx="210312" cy="1091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96289-41BF-47F5-AB3E-822912F83FA3}"/>
              </a:ext>
            </a:extLst>
          </p:cNvPr>
          <p:cNvSpPr txBox="1"/>
          <p:nvPr/>
        </p:nvSpPr>
        <p:spPr>
          <a:xfrm>
            <a:off x="5295292" y="3742143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2A370A-7D38-46CD-8F0F-EA7DFB924275}"/>
              </a:ext>
            </a:extLst>
          </p:cNvPr>
          <p:cNvCxnSpPr>
            <a:cxnSpLocks/>
          </p:cNvCxnSpPr>
          <p:nvPr/>
        </p:nvCxnSpPr>
        <p:spPr>
          <a:xfrm flipH="1">
            <a:off x="5985090" y="2796853"/>
            <a:ext cx="1412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B61013-F3B4-4DBE-AF97-5194E951BE68}"/>
              </a:ext>
            </a:extLst>
          </p:cNvPr>
          <p:cNvCxnSpPr>
            <a:cxnSpLocks/>
          </p:cNvCxnSpPr>
          <p:nvPr/>
        </p:nvCxnSpPr>
        <p:spPr>
          <a:xfrm flipH="1">
            <a:off x="6190829" y="2709589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DFD7D09-62EE-41CF-8BE1-D87AF2B48A0A}"/>
              </a:ext>
            </a:extLst>
          </p:cNvPr>
          <p:cNvSpPr txBox="1"/>
          <p:nvPr/>
        </p:nvSpPr>
        <p:spPr>
          <a:xfrm>
            <a:off x="6068909" y="2597072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FA702D-1081-40A5-B94C-7DC5DA806FBF}"/>
              </a:ext>
            </a:extLst>
          </p:cNvPr>
          <p:cNvCxnSpPr>
            <a:cxnSpLocks/>
          </p:cNvCxnSpPr>
          <p:nvPr/>
        </p:nvCxnSpPr>
        <p:spPr>
          <a:xfrm flipV="1">
            <a:off x="3160597" y="2140378"/>
            <a:ext cx="1918875" cy="54687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07DF49F-E3A3-4044-8AC3-6244B705BEDF}"/>
              </a:ext>
            </a:extLst>
          </p:cNvPr>
          <p:cNvCxnSpPr>
            <a:cxnSpLocks/>
          </p:cNvCxnSpPr>
          <p:nvPr/>
        </p:nvCxnSpPr>
        <p:spPr>
          <a:xfrm>
            <a:off x="3152798" y="3067469"/>
            <a:ext cx="1926674" cy="34887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0F1BB8A-250C-480E-AA34-67C711011EBE}"/>
              </a:ext>
            </a:extLst>
          </p:cNvPr>
          <p:cNvSpPr txBox="1"/>
          <p:nvPr/>
        </p:nvSpPr>
        <p:spPr>
          <a:xfrm>
            <a:off x="5254248" y="4071916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FF3300"/>
                </a:solidFill>
              </a:rPr>
              <a:t>selOp</a:t>
            </a:r>
            <a:endParaRPr lang="en-US" sz="1000" b="1" dirty="0">
              <a:solidFill>
                <a:srgbClr val="FF33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D3CBF9-A274-41DE-B5C4-1366E7616BAD}"/>
              </a:ext>
            </a:extLst>
          </p:cNvPr>
          <p:cNvSpPr txBox="1"/>
          <p:nvPr/>
        </p:nvSpPr>
        <p:spPr>
          <a:xfrm>
            <a:off x="1549730" y="4509305"/>
            <a:ext cx="705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FF3300"/>
                </a:solidFill>
              </a:rPr>
              <a:t>regWrite</a:t>
            </a:r>
            <a:endParaRPr lang="en-US" sz="1000" b="1" dirty="0">
              <a:solidFill>
                <a:srgbClr val="FF3300"/>
              </a:solidFill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50BC748-5A66-4F4D-A3C3-5D346B3734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2483" y="1190082"/>
            <a:ext cx="1797515" cy="949848"/>
          </a:xfrm>
          <a:prstGeom prst="bentConnector3">
            <a:avLst>
              <a:gd name="adj1" fmla="val 100305"/>
            </a:avLst>
          </a:prstGeom>
          <a:ln w="28575">
            <a:solidFill>
              <a:schemeClr val="tx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iagonal Stripe 101">
            <a:extLst>
              <a:ext uri="{FF2B5EF4-FFF2-40B4-BE49-F238E27FC236}">
                <a16:creationId xmlns:a16="http://schemas.microsoft.com/office/drawing/2014/main" id="{25D9E7BC-6795-4B10-8F7A-1626EFD3F7F5}"/>
              </a:ext>
            </a:extLst>
          </p:cNvPr>
          <p:cNvSpPr/>
          <p:nvPr/>
        </p:nvSpPr>
        <p:spPr>
          <a:xfrm rot="8133151">
            <a:off x="6632421" y="2161632"/>
            <a:ext cx="1531193" cy="1588300"/>
          </a:xfrm>
          <a:prstGeom prst="diagStripe">
            <a:avLst>
              <a:gd name="adj" fmla="val 509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6FA38B9-306A-4B15-BCF3-CE3ACD117470}"/>
              </a:ext>
            </a:extLst>
          </p:cNvPr>
          <p:cNvCxnSpPr>
            <a:cxnSpLocks/>
          </p:cNvCxnSpPr>
          <p:nvPr/>
        </p:nvCxnSpPr>
        <p:spPr>
          <a:xfrm flipV="1">
            <a:off x="7590454" y="3873305"/>
            <a:ext cx="0" cy="377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1BC0F92-9662-47F3-8BA3-A9CC6B473DDD}"/>
              </a:ext>
            </a:extLst>
          </p:cNvPr>
          <p:cNvSpPr txBox="1"/>
          <p:nvPr/>
        </p:nvSpPr>
        <p:spPr>
          <a:xfrm>
            <a:off x="7349625" y="4185831"/>
            <a:ext cx="594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disSrc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E705AA-1C2B-4E74-8DCF-E7D4C6F8D649}"/>
              </a:ext>
            </a:extLst>
          </p:cNvPr>
          <p:cNvCxnSpPr>
            <a:cxnSpLocks/>
          </p:cNvCxnSpPr>
          <p:nvPr/>
        </p:nvCxnSpPr>
        <p:spPr>
          <a:xfrm flipH="1">
            <a:off x="7479202" y="4058833"/>
            <a:ext cx="210312" cy="1091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A8BC967-4619-4643-8E62-11215D5B5114}"/>
              </a:ext>
            </a:extLst>
          </p:cNvPr>
          <p:cNvSpPr txBox="1"/>
          <p:nvPr/>
        </p:nvSpPr>
        <p:spPr>
          <a:xfrm>
            <a:off x="7390809" y="392802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7D4D25-B738-4F53-A4C8-D2A1CA90DD3E}"/>
              </a:ext>
            </a:extLst>
          </p:cNvPr>
          <p:cNvSpPr txBox="1"/>
          <p:nvPr/>
        </p:nvSpPr>
        <p:spPr>
          <a:xfrm>
            <a:off x="6568507" y="693599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dataIn</a:t>
            </a:r>
            <a:endParaRPr lang="en-US" sz="1000" b="1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7D1437F-580E-4B35-A445-E0A669273826}"/>
              </a:ext>
            </a:extLst>
          </p:cNvPr>
          <p:cNvCxnSpPr>
            <a:cxnSpLocks/>
          </p:cNvCxnSpPr>
          <p:nvPr/>
        </p:nvCxnSpPr>
        <p:spPr>
          <a:xfrm flipH="1">
            <a:off x="6904901" y="255994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49A8D-19E3-486D-8052-5744D1262C86}"/>
              </a:ext>
            </a:extLst>
          </p:cNvPr>
          <p:cNvCxnSpPr>
            <a:cxnSpLocks/>
          </p:cNvCxnSpPr>
          <p:nvPr/>
        </p:nvCxnSpPr>
        <p:spPr>
          <a:xfrm flipH="1">
            <a:off x="7940402" y="2956385"/>
            <a:ext cx="1345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6BD3D48-DB1A-48BE-AB45-EF03CF13F60F}"/>
              </a:ext>
            </a:extLst>
          </p:cNvPr>
          <p:cNvCxnSpPr>
            <a:cxnSpLocks/>
          </p:cNvCxnSpPr>
          <p:nvPr/>
        </p:nvCxnSpPr>
        <p:spPr>
          <a:xfrm flipH="1">
            <a:off x="8146141" y="286912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BB28B7E-9CA4-446D-B766-9AC1782D6752}"/>
              </a:ext>
            </a:extLst>
          </p:cNvPr>
          <p:cNvSpPr txBox="1"/>
          <p:nvPr/>
        </p:nvSpPr>
        <p:spPr>
          <a:xfrm>
            <a:off x="8024221" y="275660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A288DC-47C1-4BAA-8F58-2DFE5928673F}"/>
              </a:ext>
            </a:extLst>
          </p:cNvPr>
          <p:cNvSpPr txBox="1"/>
          <p:nvPr/>
        </p:nvSpPr>
        <p:spPr>
          <a:xfrm>
            <a:off x="9259528" y="2807013"/>
            <a:ext cx="761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dataOut</a:t>
            </a:r>
            <a:endParaRPr lang="en-US" sz="1000" b="1" dirty="0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33F472BA-D392-4F30-A68B-82E5ED3B9762}"/>
              </a:ext>
            </a:extLst>
          </p:cNvPr>
          <p:cNvCxnSpPr>
            <a:cxnSpLocks/>
          </p:cNvCxnSpPr>
          <p:nvPr/>
        </p:nvCxnSpPr>
        <p:spPr>
          <a:xfrm rot="10800000">
            <a:off x="4502493" y="3416348"/>
            <a:ext cx="2091657" cy="1154577"/>
          </a:xfrm>
          <a:prstGeom prst="bentConnector3">
            <a:avLst>
              <a:gd name="adj1" fmla="val 99060"/>
            </a:avLst>
          </a:prstGeom>
          <a:ln w="28575">
            <a:solidFill>
              <a:schemeClr val="tx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EF4308B2-9385-4E90-9490-4189A75AF2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62383" y="1627698"/>
            <a:ext cx="1380138" cy="504904"/>
          </a:xfrm>
          <a:prstGeom prst="bentConnector3">
            <a:avLst>
              <a:gd name="adj1" fmla="val 677"/>
            </a:avLst>
          </a:prstGeom>
          <a:ln w="28575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AF2ECB55-DF4C-4FC6-B99B-F185EAD810B0}"/>
              </a:ext>
            </a:extLst>
          </p:cNvPr>
          <p:cNvCxnSpPr>
            <a:cxnSpLocks/>
          </p:cNvCxnSpPr>
          <p:nvPr/>
        </p:nvCxnSpPr>
        <p:spPr>
          <a:xfrm rot="5400000">
            <a:off x="6217893" y="3401121"/>
            <a:ext cx="1538575" cy="800223"/>
          </a:xfrm>
          <a:prstGeom prst="bentConnector3">
            <a:avLst>
              <a:gd name="adj1" fmla="val -187"/>
            </a:avLst>
          </a:prstGeom>
          <a:ln w="28575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3A17B2B-446E-44A4-9781-12437D776F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28070" y="1377514"/>
            <a:ext cx="1380138" cy="504904"/>
          </a:xfrm>
          <a:prstGeom prst="bentConnector3">
            <a:avLst>
              <a:gd name="adj1" fmla="val 677"/>
            </a:avLst>
          </a:prstGeom>
          <a:ln w="28575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6A856B-6B62-4670-AE14-8B2494106927}"/>
              </a:ext>
            </a:extLst>
          </p:cNvPr>
          <p:cNvCxnSpPr>
            <a:cxnSpLocks/>
          </p:cNvCxnSpPr>
          <p:nvPr/>
        </p:nvCxnSpPr>
        <p:spPr>
          <a:xfrm flipH="1">
            <a:off x="6751814" y="1126361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C60D697-92A9-4709-A194-18A60FFEDFFC}"/>
              </a:ext>
            </a:extLst>
          </p:cNvPr>
          <p:cNvSpPr txBox="1"/>
          <p:nvPr/>
        </p:nvSpPr>
        <p:spPr>
          <a:xfrm>
            <a:off x="6663421" y="99555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86F1573A-45BD-4119-87A2-5D02FCD8DCEE}"/>
              </a:ext>
            </a:extLst>
          </p:cNvPr>
          <p:cNvCxnSpPr>
            <a:cxnSpLocks/>
          </p:cNvCxnSpPr>
          <p:nvPr/>
        </p:nvCxnSpPr>
        <p:spPr>
          <a:xfrm flipV="1">
            <a:off x="2729304" y="2960390"/>
            <a:ext cx="5987976" cy="2400828"/>
          </a:xfrm>
          <a:prstGeom prst="bentConnector3">
            <a:avLst>
              <a:gd name="adj1" fmla="val 100223"/>
            </a:avLst>
          </a:prstGeom>
          <a:ln w="28575">
            <a:solidFill>
              <a:schemeClr val="tx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6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4379976" y="218097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4258056" y="206845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53D5E-8E43-4D94-B352-08ADC89750C2}"/>
              </a:ext>
            </a:extLst>
          </p:cNvPr>
          <p:cNvSpPr/>
          <p:nvPr/>
        </p:nvSpPr>
        <p:spPr>
          <a:xfrm>
            <a:off x="4675632" y="2005584"/>
            <a:ext cx="1676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B482A-DBAF-47CA-ADF1-C13A48284073}"/>
              </a:ext>
            </a:extLst>
          </p:cNvPr>
          <p:cNvCxnSpPr>
            <a:cxnSpLocks/>
          </p:cNvCxnSpPr>
          <p:nvPr/>
        </p:nvCxnSpPr>
        <p:spPr>
          <a:xfrm flipH="1">
            <a:off x="4194048" y="2279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FDF69-91D2-4D51-A433-0D3A88B703CB}"/>
              </a:ext>
            </a:extLst>
          </p:cNvPr>
          <p:cNvCxnSpPr>
            <a:cxnSpLocks/>
          </p:cNvCxnSpPr>
          <p:nvPr/>
        </p:nvCxnSpPr>
        <p:spPr>
          <a:xfrm flipH="1">
            <a:off x="6336987" y="2737657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60124A-A004-499C-888B-E44BB6A1EB8E}"/>
              </a:ext>
            </a:extLst>
          </p:cNvPr>
          <p:cNvCxnSpPr>
            <a:cxnSpLocks/>
          </p:cNvCxnSpPr>
          <p:nvPr/>
        </p:nvCxnSpPr>
        <p:spPr>
          <a:xfrm flipH="1">
            <a:off x="6336987" y="3127801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3633F8-9285-4DD2-B7D6-1443CA6090DD}"/>
              </a:ext>
            </a:extLst>
          </p:cNvPr>
          <p:cNvSpPr txBox="1"/>
          <p:nvPr/>
        </p:nvSpPr>
        <p:spPr>
          <a:xfrm>
            <a:off x="4651248" y="215679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14E64-938A-4145-92E0-63CF90DE2851}"/>
              </a:ext>
            </a:extLst>
          </p:cNvPr>
          <p:cNvSpPr txBox="1"/>
          <p:nvPr/>
        </p:nvSpPr>
        <p:spPr>
          <a:xfrm>
            <a:off x="3994210" y="3074048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clock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1CE5EB-9D68-411E-B3DE-8D5A7535F19C}"/>
              </a:ext>
            </a:extLst>
          </p:cNvPr>
          <p:cNvSpPr txBox="1"/>
          <p:nvPr/>
        </p:nvSpPr>
        <p:spPr>
          <a:xfrm>
            <a:off x="5907024" y="2553701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selOp</a:t>
            </a:r>
            <a:endParaRPr 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64971-CA20-457E-8A47-266B38ABAD62}"/>
              </a:ext>
            </a:extLst>
          </p:cNvPr>
          <p:cNvSpPr txBox="1"/>
          <p:nvPr/>
        </p:nvSpPr>
        <p:spPr>
          <a:xfrm>
            <a:off x="5743958" y="2162571"/>
            <a:ext cx="880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regWrite</a:t>
            </a:r>
            <a:endParaRPr lang="en-US" sz="10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6542726" y="265039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6420806" y="253787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6561014" y="3027476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6439094" y="2921055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790560" y="1044005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unit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ACC18B-D4A8-4800-8134-F6A605365705}"/>
              </a:ext>
            </a:extLst>
          </p:cNvPr>
          <p:cNvCxnSpPr>
            <a:cxnSpLocks/>
          </p:cNvCxnSpPr>
          <p:nvPr/>
        </p:nvCxnSpPr>
        <p:spPr>
          <a:xfrm flipH="1">
            <a:off x="4396741" y="3210366"/>
            <a:ext cx="2849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94D5463-3521-4145-95BC-E6FD50EC2C8E}"/>
              </a:ext>
            </a:extLst>
          </p:cNvPr>
          <p:cNvSpPr/>
          <p:nvPr/>
        </p:nvSpPr>
        <p:spPr>
          <a:xfrm rot="5400000">
            <a:off x="4654474" y="3161765"/>
            <a:ext cx="130396" cy="93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418DD1-A8F9-4BFF-979E-8462B28A4DA8}"/>
              </a:ext>
            </a:extLst>
          </p:cNvPr>
          <p:cNvSpPr txBox="1"/>
          <p:nvPr/>
        </p:nvSpPr>
        <p:spPr>
          <a:xfrm>
            <a:off x="5831683" y="2978079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destSrc</a:t>
            </a:r>
            <a:endParaRPr lang="en-US" sz="10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B94C4E-87CE-4210-9F08-2204D2A63E95}"/>
              </a:ext>
            </a:extLst>
          </p:cNvPr>
          <p:cNvCxnSpPr>
            <a:cxnSpLocks/>
          </p:cNvCxnSpPr>
          <p:nvPr/>
        </p:nvCxnSpPr>
        <p:spPr>
          <a:xfrm flipH="1">
            <a:off x="6345116" y="2295841"/>
            <a:ext cx="479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9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103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mhd. ghd</dc:creator>
  <cp:lastModifiedBy>mhd. ghd</cp:lastModifiedBy>
  <cp:revision>3</cp:revision>
  <dcterms:created xsi:type="dcterms:W3CDTF">2021-09-22T08:45:20Z</dcterms:created>
  <dcterms:modified xsi:type="dcterms:W3CDTF">2021-09-22T10:15:21Z</dcterms:modified>
</cp:coreProperties>
</file>