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283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419-4C91-41BE-8DEE-272A4C4BBFB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B08-B4E0-49BE-90F3-353A5A92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4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419-4C91-41BE-8DEE-272A4C4BBFB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B08-B4E0-49BE-90F3-353A5A92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419-4C91-41BE-8DEE-272A4C4BBFB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B08-B4E0-49BE-90F3-353A5A92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419-4C91-41BE-8DEE-272A4C4BBFB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B08-B4E0-49BE-90F3-353A5A92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419-4C91-41BE-8DEE-272A4C4BBFB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B08-B4E0-49BE-90F3-353A5A92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419-4C91-41BE-8DEE-272A4C4BBFB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B08-B4E0-49BE-90F3-353A5A92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419-4C91-41BE-8DEE-272A4C4BBFB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B08-B4E0-49BE-90F3-353A5A92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419-4C91-41BE-8DEE-272A4C4BBFB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B08-B4E0-49BE-90F3-353A5A92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419-4C91-41BE-8DEE-272A4C4BBFB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B08-B4E0-49BE-90F3-353A5A92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2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419-4C91-41BE-8DEE-272A4C4BBFB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B08-B4E0-49BE-90F3-353A5A92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4419-4C91-41BE-8DEE-272A4C4BBFB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9B08-B4E0-49BE-90F3-353A5A92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C4419-4C91-41BE-8DEE-272A4C4BBFB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9B08-B4E0-49BE-90F3-353A5A92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4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98F1D325-067B-4A45-9AE3-6452E40A686C}"/>
              </a:ext>
            </a:extLst>
          </p:cNvPr>
          <p:cNvSpPr/>
          <p:nvPr/>
        </p:nvSpPr>
        <p:spPr>
          <a:xfrm>
            <a:off x="4267200" y="2129552"/>
            <a:ext cx="1615440" cy="1417320"/>
          </a:xfrm>
          <a:prstGeom prst="diamond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found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obstacle?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996C9-5ADD-45A2-B329-38FB042D3286}"/>
              </a:ext>
            </a:extLst>
          </p:cNvPr>
          <p:cNvSpPr/>
          <p:nvPr/>
        </p:nvSpPr>
        <p:spPr>
          <a:xfrm>
            <a:off x="4267200" y="7669292"/>
            <a:ext cx="1615440" cy="75438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step 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E6552-A5E3-4A90-A3BC-B1E917CA2AD5}"/>
              </a:ext>
            </a:extLst>
          </p:cNvPr>
          <p:cNvSpPr txBox="1"/>
          <p:nvPr/>
        </p:nvSpPr>
        <p:spPr>
          <a:xfrm>
            <a:off x="5074920" y="3539014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107E32-5487-4C55-8002-42B58FA0EC05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5074920" y="3546872"/>
            <a:ext cx="0" cy="377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4C9976DA-7DDC-4238-A2D1-C55965256F91}"/>
              </a:ext>
            </a:extLst>
          </p:cNvPr>
          <p:cNvSpPr/>
          <p:nvPr/>
        </p:nvSpPr>
        <p:spPr>
          <a:xfrm>
            <a:off x="4267200" y="3924062"/>
            <a:ext cx="1615440" cy="1417320"/>
          </a:xfrm>
          <a:prstGeom prst="diamond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Clear right?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C117D-A6E6-48BA-8D4F-E1845B3B38EC}"/>
              </a:ext>
            </a:extLst>
          </p:cNvPr>
          <p:cNvSpPr txBox="1"/>
          <p:nvPr/>
        </p:nvSpPr>
        <p:spPr>
          <a:xfrm>
            <a:off x="5120640" y="5317808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3A59B-6383-4573-81F4-14AEFBAFC87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074920" y="5341382"/>
            <a:ext cx="0" cy="377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FF718AA2-89E6-499B-A748-8871AA511CC5}"/>
              </a:ext>
            </a:extLst>
          </p:cNvPr>
          <p:cNvSpPr/>
          <p:nvPr/>
        </p:nvSpPr>
        <p:spPr>
          <a:xfrm>
            <a:off x="4267200" y="5718572"/>
            <a:ext cx="1615440" cy="1417320"/>
          </a:xfrm>
          <a:prstGeom prst="diamond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Clear left?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07AB7-EED9-4F51-8E7A-3A4B05011E44}"/>
              </a:ext>
            </a:extLst>
          </p:cNvPr>
          <p:cNvSpPr txBox="1"/>
          <p:nvPr/>
        </p:nvSpPr>
        <p:spPr>
          <a:xfrm>
            <a:off x="5074920" y="7135892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34E7FE-CAA0-409D-9902-8D3C485004C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74920" y="7135892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8476BC9-ADF2-4C49-B41D-E58AD2C22D07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 rot="5400000">
            <a:off x="3491627" y="8101965"/>
            <a:ext cx="1261587" cy="190500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E095673-8543-4A10-9254-638BF1CFC74C}"/>
              </a:ext>
            </a:extLst>
          </p:cNvPr>
          <p:cNvSpPr/>
          <p:nvPr/>
        </p:nvSpPr>
        <p:spPr>
          <a:xfrm>
            <a:off x="2362199" y="9685259"/>
            <a:ext cx="1615440" cy="75438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Update position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97CCE13-3AF0-4D1B-B002-826BD39D0673}"/>
              </a:ext>
            </a:extLst>
          </p:cNvPr>
          <p:cNvSpPr/>
          <p:nvPr/>
        </p:nvSpPr>
        <p:spPr>
          <a:xfrm>
            <a:off x="4267200" y="1070967"/>
            <a:ext cx="1615440" cy="75438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Advance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5B44C7-558D-4729-8E50-0404197150EC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>
            <a:off x="5074920" y="1825347"/>
            <a:ext cx="0" cy="3042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0369AF-0497-453F-9FC3-43AD98700A0D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3665219" y="4632722"/>
            <a:ext cx="6019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DBC001-15AA-46D5-B7E7-091BBCAFE05A}"/>
              </a:ext>
            </a:extLst>
          </p:cNvPr>
          <p:cNvSpPr txBox="1"/>
          <p:nvPr/>
        </p:nvSpPr>
        <p:spPr>
          <a:xfrm>
            <a:off x="3688081" y="4246126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843F80E-7DA6-4010-A0DE-AB1E811ECDA5}"/>
              </a:ext>
            </a:extLst>
          </p:cNvPr>
          <p:cNvSpPr/>
          <p:nvPr/>
        </p:nvSpPr>
        <p:spPr>
          <a:xfrm>
            <a:off x="2674620" y="4341138"/>
            <a:ext cx="990599" cy="583168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slide right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139E9B-5AB7-4EDD-80E9-99324B1CD2E6}"/>
              </a:ext>
            </a:extLst>
          </p:cNvPr>
          <p:cNvCxnSpPr>
            <a:cxnSpLocks/>
            <a:stCxn id="20" idx="1"/>
            <a:endCxn id="66" idx="3"/>
          </p:cNvCxnSpPr>
          <p:nvPr/>
        </p:nvCxnSpPr>
        <p:spPr>
          <a:xfrm flipH="1">
            <a:off x="3665219" y="6427232"/>
            <a:ext cx="60198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5D5B03E-73EF-49DC-92D9-67063F04B521}"/>
              </a:ext>
            </a:extLst>
          </p:cNvPr>
          <p:cNvSpPr txBox="1"/>
          <p:nvPr/>
        </p:nvSpPr>
        <p:spPr>
          <a:xfrm>
            <a:off x="3688081" y="6040637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D4A58B3-046C-492C-B749-55D874392AE3}"/>
              </a:ext>
            </a:extLst>
          </p:cNvPr>
          <p:cNvSpPr/>
          <p:nvPr/>
        </p:nvSpPr>
        <p:spPr>
          <a:xfrm>
            <a:off x="2674620" y="6135649"/>
            <a:ext cx="990599" cy="583168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slide left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6717569-C35A-49C6-81C1-64E993125432}"/>
              </a:ext>
            </a:extLst>
          </p:cNvPr>
          <p:cNvCxnSpPr>
            <a:cxnSpLocks/>
            <a:stCxn id="56" idx="1"/>
            <a:endCxn id="38" idx="0"/>
          </p:cNvCxnSpPr>
          <p:nvPr/>
        </p:nvCxnSpPr>
        <p:spPr>
          <a:xfrm rot="10800000" flipH="1" flipV="1">
            <a:off x="2674619" y="4632721"/>
            <a:ext cx="495299" cy="5052537"/>
          </a:xfrm>
          <a:prstGeom prst="bentConnector4">
            <a:avLst>
              <a:gd name="adj1" fmla="val -161992"/>
              <a:gd name="adj2" fmla="val 8766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FA0175-27DB-4FE2-BFE9-75D5372AFC60}"/>
              </a:ext>
            </a:extLst>
          </p:cNvPr>
          <p:cNvCxnSpPr>
            <a:cxnSpLocks/>
          </p:cNvCxnSpPr>
          <p:nvPr/>
        </p:nvCxnSpPr>
        <p:spPr>
          <a:xfrm flipH="1">
            <a:off x="1864659" y="6427232"/>
            <a:ext cx="7985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0BFA1B0-04A0-42C3-BEF6-92230CD2E01F}"/>
              </a:ext>
            </a:extLst>
          </p:cNvPr>
          <p:cNvSpPr/>
          <p:nvPr/>
        </p:nvSpPr>
        <p:spPr>
          <a:xfrm>
            <a:off x="2518409" y="10762670"/>
            <a:ext cx="1303020" cy="46279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EB9473-D049-4B76-8EDA-C02D570834C8}"/>
              </a:ext>
            </a:extLst>
          </p:cNvPr>
          <p:cNvCxnSpPr>
            <a:cxnSpLocks/>
          </p:cNvCxnSpPr>
          <p:nvPr/>
        </p:nvCxnSpPr>
        <p:spPr>
          <a:xfrm>
            <a:off x="3169919" y="10439639"/>
            <a:ext cx="0" cy="3042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7F62372-85D3-49FE-AFAD-4040FA17F481}"/>
              </a:ext>
            </a:extLst>
          </p:cNvPr>
          <p:cNvSpPr/>
          <p:nvPr/>
        </p:nvSpPr>
        <p:spPr>
          <a:xfrm>
            <a:off x="4423410" y="246927"/>
            <a:ext cx="1303020" cy="46279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837E93-56AD-44FF-85D2-3A54E0B0055D}"/>
              </a:ext>
            </a:extLst>
          </p:cNvPr>
          <p:cNvCxnSpPr>
            <a:cxnSpLocks/>
            <a:stCxn id="49" idx="2"/>
            <a:endCxn id="42" idx="0"/>
          </p:cNvCxnSpPr>
          <p:nvPr/>
        </p:nvCxnSpPr>
        <p:spPr>
          <a:xfrm>
            <a:off x="5074920" y="709724"/>
            <a:ext cx="0" cy="361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722C493-5BE1-48E3-92CB-74DFF350FBF4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1864660" y="2838211"/>
            <a:ext cx="2402541" cy="1786659"/>
          </a:xfrm>
          <a:prstGeom prst="bentConnector3">
            <a:avLst>
              <a:gd name="adj1" fmla="val 9988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9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996C9-5ADD-45A2-B329-38FB042D3286}"/>
              </a:ext>
            </a:extLst>
          </p:cNvPr>
          <p:cNvSpPr/>
          <p:nvPr/>
        </p:nvSpPr>
        <p:spPr>
          <a:xfrm>
            <a:off x="2630246" y="6817862"/>
            <a:ext cx="1615440" cy="75438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Move toward distention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FF718AA2-89E6-499B-A748-8871AA511CC5}"/>
              </a:ext>
            </a:extLst>
          </p:cNvPr>
          <p:cNvSpPr/>
          <p:nvPr/>
        </p:nvSpPr>
        <p:spPr>
          <a:xfrm>
            <a:off x="2621280" y="4852974"/>
            <a:ext cx="1615440" cy="1417320"/>
          </a:xfrm>
          <a:prstGeom prst="diamond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Robot arrived?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97CCE13-3AF0-4D1B-B002-826BD39D0673}"/>
              </a:ext>
            </a:extLst>
          </p:cNvPr>
          <p:cNvSpPr/>
          <p:nvPr/>
        </p:nvSpPr>
        <p:spPr>
          <a:xfrm>
            <a:off x="2390887" y="2492833"/>
            <a:ext cx="2076226" cy="75438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determine the robot position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D4A58B3-046C-492C-B749-55D874392AE3}"/>
              </a:ext>
            </a:extLst>
          </p:cNvPr>
          <p:cNvSpPr/>
          <p:nvPr/>
        </p:nvSpPr>
        <p:spPr>
          <a:xfrm>
            <a:off x="785307" y="5301482"/>
            <a:ext cx="990599" cy="583168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04D138-2406-4558-99F7-AF6A36787A13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>
            <a:off x="3429000" y="3247213"/>
            <a:ext cx="0" cy="362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72C11A2-5EBC-4F94-9219-54D347AADC8D}"/>
              </a:ext>
            </a:extLst>
          </p:cNvPr>
          <p:cNvSpPr/>
          <p:nvPr/>
        </p:nvSpPr>
        <p:spPr>
          <a:xfrm>
            <a:off x="2390887" y="1328662"/>
            <a:ext cx="2076226" cy="75438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Select a distention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CC68B6-4B0F-4C25-A2A2-30F9ADB678F4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>
            <a:off x="3429000" y="2083042"/>
            <a:ext cx="0" cy="4097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FB3809C-8517-4DE1-B3F2-D836019FA420}"/>
              </a:ext>
            </a:extLst>
          </p:cNvPr>
          <p:cNvSpPr/>
          <p:nvPr/>
        </p:nvSpPr>
        <p:spPr>
          <a:xfrm>
            <a:off x="2390887" y="3609961"/>
            <a:ext cx="2076226" cy="75438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Find path between robot to distention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668A20-0356-476F-885C-CDC58E8A011C}"/>
              </a:ext>
            </a:extLst>
          </p:cNvPr>
          <p:cNvCxnSpPr>
            <a:cxnSpLocks/>
            <a:stCxn id="40" idx="2"/>
            <a:endCxn id="20" idx="0"/>
          </p:cNvCxnSpPr>
          <p:nvPr/>
        </p:nvCxnSpPr>
        <p:spPr>
          <a:xfrm>
            <a:off x="3429000" y="4364341"/>
            <a:ext cx="0" cy="488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A397F6-188D-4120-9B58-8DCE9AAEC5E3}"/>
              </a:ext>
            </a:extLst>
          </p:cNvPr>
          <p:cNvSpPr txBox="1"/>
          <p:nvPr/>
        </p:nvSpPr>
        <p:spPr>
          <a:xfrm>
            <a:off x="1950720" y="5129374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A628CE-96A9-463D-8743-FC6EAB66413E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775907" y="5561634"/>
            <a:ext cx="8453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1E0BE8-8CAC-46C7-AA31-BD9D6ED0889F}"/>
              </a:ext>
            </a:extLst>
          </p:cNvPr>
          <p:cNvCxnSpPr>
            <a:cxnSpLocks/>
          </p:cNvCxnSpPr>
          <p:nvPr/>
        </p:nvCxnSpPr>
        <p:spPr>
          <a:xfrm>
            <a:off x="3429000" y="6284463"/>
            <a:ext cx="0" cy="488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0207E76-A4FD-4715-AE01-CB7726B58736}"/>
              </a:ext>
            </a:extLst>
          </p:cNvPr>
          <p:cNvSpPr txBox="1"/>
          <p:nvPr/>
        </p:nvSpPr>
        <p:spPr>
          <a:xfrm>
            <a:off x="3437966" y="6270294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56634CE-2B79-4358-AC80-39395EC94261}"/>
              </a:ext>
            </a:extLst>
          </p:cNvPr>
          <p:cNvSpPr/>
          <p:nvPr/>
        </p:nvSpPr>
        <p:spPr>
          <a:xfrm>
            <a:off x="2630246" y="7952227"/>
            <a:ext cx="1615440" cy="75438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Obstacle avoidance (*)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90F1CF-59FD-48A6-BA9E-92A2472FE7C4}"/>
              </a:ext>
            </a:extLst>
          </p:cNvPr>
          <p:cNvCxnSpPr>
            <a:cxnSpLocks/>
            <a:stCxn id="6" idx="2"/>
            <a:endCxn id="52" idx="0"/>
          </p:cNvCxnSpPr>
          <p:nvPr/>
        </p:nvCxnSpPr>
        <p:spPr>
          <a:xfrm>
            <a:off x="3437966" y="7572242"/>
            <a:ext cx="0" cy="3799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BF23A12-E446-4CAE-BB51-A8D641926483}"/>
              </a:ext>
            </a:extLst>
          </p:cNvPr>
          <p:cNvCxnSpPr>
            <a:cxnSpLocks/>
          </p:cNvCxnSpPr>
          <p:nvPr/>
        </p:nvCxnSpPr>
        <p:spPr>
          <a:xfrm>
            <a:off x="3437966" y="8706607"/>
            <a:ext cx="0" cy="3799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74C603B-E5A8-44FD-A7D7-3FD0E73329A8}"/>
              </a:ext>
            </a:extLst>
          </p:cNvPr>
          <p:cNvSpPr/>
          <p:nvPr/>
        </p:nvSpPr>
        <p:spPr>
          <a:xfrm>
            <a:off x="2667000" y="9093147"/>
            <a:ext cx="1615440" cy="75438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Get updated position data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D7478D3-7C17-42D7-9874-1C51B1FBFFB4}"/>
              </a:ext>
            </a:extLst>
          </p:cNvPr>
          <p:cNvCxnSpPr>
            <a:cxnSpLocks/>
            <a:stCxn id="59" idx="2"/>
            <a:endCxn id="20" idx="0"/>
          </p:cNvCxnSpPr>
          <p:nvPr/>
        </p:nvCxnSpPr>
        <p:spPr>
          <a:xfrm rot="5400000" flipH="1">
            <a:off x="954583" y="7327391"/>
            <a:ext cx="4994553" cy="45720"/>
          </a:xfrm>
          <a:prstGeom prst="bentConnector5">
            <a:avLst>
              <a:gd name="adj1" fmla="val -4577"/>
              <a:gd name="adj2" fmla="val -5868633"/>
              <a:gd name="adj3" fmla="val 10457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8036408-66D1-4CEC-88AB-A1E36266AFBA}"/>
              </a:ext>
            </a:extLst>
          </p:cNvPr>
          <p:cNvSpPr/>
          <p:nvPr/>
        </p:nvSpPr>
        <p:spPr>
          <a:xfrm>
            <a:off x="2933699" y="237357"/>
            <a:ext cx="990599" cy="583168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851E1D-4DC5-4D7E-987D-D03D79DE1E5B}"/>
              </a:ext>
            </a:extLst>
          </p:cNvPr>
          <p:cNvCxnSpPr>
            <a:cxnSpLocks/>
            <a:stCxn id="68" idx="2"/>
            <a:endCxn id="34" idx="0"/>
          </p:cNvCxnSpPr>
          <p:nvPr/>
        </p:nvCxnSpPr>
        <p:spPr>
          <a:xfrm>
            <a:off x="3428999" y="820525"/>
            <a:ext cx="1" cy="5081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08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55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mhd. ghd</dc:creator>
  <cp:lastModifiedBy>mhd. ghd</cp:lastModifiedBy>
  <cp:revision>1</cp:revision>
  <dcterms:created xsi:type="dcterms:W3CDTF">2021-11-20T19:01:19Z</dcterms:created>
  <dcterms:modified xsi:type="dcterms:W3CDTF">2021-11-20T20:18:38Z</dcterms:modified>
</cp:coreProperties>
</file>