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6858000" cy="12192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566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42720" y="2852640"/>
            <a:ext cx="6171840" cy="337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42720" y="6545880"/>
            <a:ext cx="6171840" cy="337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42720" y="2852640"/>
            <a:ext cx="3011760" cy="337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5320" y="2852640"/>
            <a:ext cx="3011760" cy="337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42720" y="6545880"/>
            <a:ext cx="3011760" cy="337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5320" y="6545880"/>
            <a:ext cx="3011760" cy="337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42720" y="2852640"/>
            <a:ext cx="1987200" cy="337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29640" y="2852640"/>
            <a:ext cx="1987200" cy="337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16560" y="2852640"/>
            <a:ext cx="1987200" cy="337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42720" y="6545880"/>
            <a:ext cx="1987200" cy="337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29640" y="6545880"/>
            <a:ext cx="1987200" cy="337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16560" y="6545880"/>
            <a:ext cx="1987200" cy="337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42720" y="2852640"/>
            <a:ext cx="6171840" cy="7070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42720" y="2852640"/>
            <a:ext cx="6171840" cy="707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42720" y="2852640"/>
            <a:ext cx="3011760" cy="707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5320" y="2852640"/>
            <a:ext cx="3011760" cy="707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14440" y="1995480"/>
            <a:ext cx="5829120" cy="196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42720" y="2852640"/>
            <a:ext cx="3011760" cy="337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5320" y="2852640"/>
            <a:ext cx="3011760" cy="707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42720" y="6545880"/>
            <a:ext cx="3011760" cy="337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42720" y="2852640"/>
            <a:ext cx="3011760" cy="707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5320" y="2852640"/>
            <a:ext cx="3011760" cy="337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5320" y="6545880"/>
            <a:ext cx="3011760" cy="337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42720" y="2852640"/>
            <a:ext cx="3011760" cy="337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5320" y="2852640"/>
            <a:ext cx="3011760" cy="337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42720" y="6545880"/>
            <a:ext cx="6171840" cy="337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5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11300040"/>
            <a:ext cx="1542600" cy="6487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BE051767-23B3-484F-B351-EA1AA4BB60B9}" type="datetime">
              <a:rPr lang="en-US" sz="900" b="0" strike="noStrike" spc="-1">
                <a:solidFill>
                  <a:srgbClr val="8B8B8B"/>
                </a:solidFill>
                <a:latin typeface="Calibri"/>
              </a:rPr>
              <a:t>11/30/2021</a:t>
            </a:fld>
            <a:endParaRPr lang="en-GB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11300040"/>
            <a:ext cx="2314080" cy="6487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11300040"/>
            <a:ext cx="1542600" cy="6487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ED7C062-EC9E-44B2-BB96-AE3E8A40706B}" type="slidenum">
              <a:rPr lang="en-US" sz="9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GB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852640"/>
            <a:ext cx="6171840" cy="707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5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5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267080" y="2129400"/>
            <a:ext cx="1614960" cy="1416960"/>
          </a:xfrm>
          <a:prstGeom prst="diamond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Calibri"/>
              </a:rPr>
              <a:t>found</a:t>
            </a:r>
            <a:endParaRPr lang="en-GB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Calibri"/>
              </a:rPr>
              <a:t>obstacle?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4267080" y="7669440"/>
            <a:ext cx="1614960" cy="7542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Calibri"/>
              </a:rPr>
              <a:t>step back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5074920" y="3539160"/>
            <a:ext cx="716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yes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5074920" y="3546720"/>
            <a:ext cx="360" cy="37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4267080" y="3924000"/>
            <a:ext cx="1614960" cy="1416960"/>
          </a:xfrm>
          <a:prstGeom prst="diamond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Calibri"/>
              </a:rPr>
              <a:t>Clear right?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5120640" y="5317920"/>
            <a:ext cx="716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no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5074920" y="5341320"/>
            <a:ext cx="360" cy="37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8"/>
          <p:cNvSpPr/>
          <p:nvPr/>
        </p:nvSpPr>
        <p:spPr>
          <a:xfrm>
            <a:off x="4267080" y="5718600"/>
            <a:ext cx="1614960" cy="1416960"/>
          </a:xfrm>
          <a:prstGeom prst="diamond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Calibri"/>
              </a:rPr>
              <a:t>Clear left?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49" name="CustomShape 9"/>
          <p:cNvSpPr/>
          <p:nvPr/>
        </p:nvSpPr>
        <p:spPr>
          <a:xfrm>
            <a:off x="5074920" y="7135920"/>
            <a:ext cx="716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no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" name="CustomShape 10"/>
          <p:cNvSpPr/>
          <p:nvPr/>
        </p:nvSpPr>
        <p:spPr>
          <a:xfrm>
            <a:off x="5074920" y="7135920"/>
            <a:ext cx="360" cy="533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1"/>
          <p:cNvSpPr/>
          <p:nvPr/>
        </p:nvSpPr>
        <p:spPr>
          <a:xfrm rot="5400000">
            <a:off x="3492000" y="8101800"/>
            <a:ext cx="1261080" cy="19047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2"/>
          <p:cNvSpPr/>
          <p:nvPr/>
        </p:nvSpPr>
        <p:spPr>
          <a:xfrm>
            <a:off x="2362320" y="9685080"/>
            <a:ext cx="1614960" cy="7542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Calibri"/>
              </a:rPr>
              <a:t>Update position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53" name="CustomShape 13"/>
          <p:cNvSpPr/>
          <p:nvPr/>
        </p:nvSpPr>
        <p:spPr>
          <a:xfrm>
            <a:off x="4267080" y="1071000"/>
            <a:ext cx="1614960" cy="7542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Calibri"/>
              </a:rPr>
              <a:t>Advance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5074920" y="1825200"/>
            <a:ext cx="360" cy="303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5"/>
          <p:cNvSpPr/>
          <p:nvPr/>
        </p:nvSpPr>
        <p:spPr>
          <a:xfrm flipH="1">
            <a:off x="3664440" y="4632840"/>
            <a:ext cx="601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6"/>
          <p:cNvSpPr/>
          <p:nvPr/>
        </p:nvSpPr>
        <p:spPr>
          <a:xfrm>
            <a:off x="3688200" y="4246200"/>
            <a:ext cx="716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yes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7" name="CustomShape 17"/>
          <p:cNvSpPr/>
          <p:nvPr/>
        </p:nvSpPr>
        <p:spPr>
          <a:xfrm>
            <a:off x="2674800" y="4341240"/>
            <a:ext cx="990360" cy="58284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Calibri"/>
              </a:rPr>
              <a:t>slide right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58" name="CustomShape 18"/>
          <p:cNvSpPr/>
          <p:nvPr/>
        </p:nvSpPr>
        <p:spPr>
          <a:xfrm flipH="1">
            <a:off x="3664440" y="6427080"/>
            <a:ext cx="601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19"/>
          <p:cNvSpPr/>
          <p:nvPr/>
        </p:nvSpPr>
        <p:spPr>
          <a:xfrm>
            <a:off x="3688200" y="6040800"/>
            <a:ext cx="716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yes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60" name="CustomShape 20"/>
          <p:cNvSpPr/>
          <p:nvPr/>
        </p:nvSpPr>
        <p:spPr>
          <a:xfrm>
            <a:off x="2674800" y="6135480"/>
            <a:ext cx="990360" cy="58284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Calibri"/>
              </a:rPr>
              <a:t>slide left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61" name="CustomShape 21"/>
          <p:cNvSpPr/>
          <p:nvPr/>
        </p:nvSpPr>
        <p:spPr>
          <a:xfrm rot="10800000" flipH="1" flipV="1">
            <a:off x="2674080" y="4632840"/>
            <a:ext cx="495000" cy="5052240"/>
          </a:xfrm>
          <a:prstGeom prst="bentConnector4">
            <a:avLst>
              <a:gd name="adj1" fmla="val -161992"/>
              <a:gd name="adj2" fmla="val 87662"/>
            </a:avLst>
          </a:prstGeom>
          <a:noFill/>
          <a:ln w="93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22"/>
          <p:cNvSpPr/>
          <p:nvPr/>
        </p:nvSpPr>
        <p:spPr>
          <a:xfrm flipH="1">
            <a:off x="1864080" y="6427080"/>
            <a:ext cx="798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23"/>
          <p:cNvSpPr/>
          <p:nvPr/>
        </p:nvSpPr>
        <p:spPr>
          <a:xfrm>
            <a:off x="2518560" y="10762560"/>
            <a:ext cx="1302840" cy="462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Calibri"/>
              </a:rPr>
              <a:t>END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64" name="CustomShape 24"/>
          <p:cNvSpPr/>
          <p:nvPr/>
        </p:nvSpPr>
        <p:spPr>
          <a:xfrm>
            <a:off x="3169800" y="10439640"/>
            <a:ext cx="360" cy="303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5"/>
          <p:cNvSpPr/>
          <p:nvPr/>
        </p:nvSpPr>
        <p:spPr>
          <a:xfrm>
            <a:off x="4423320" y="246960"/>
            <a:ext cx="1302840" cy="462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Calibri"/>
              </a:rPr>
              <a:t>START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66" name="CustomShape 26"/>
          <p:cNvSpPr/>
          <p:nvPr/>
        </p:nvSpPr>
        <p:spPr>
          <a:xfrm>
            <a:off x="5074920" y="709560"/>
            <a:ext cx="360" cy="360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27"/>
          <p:cNvSpPr/>
          <p:nvPr/>
        </p:nvSpPr>
        <p:spPr>
          <a:xfrm rot="10800000" flipV="1">
            <a:off x="1864800" y="2838600"/>
            <a:ext cx="2402280" cy="1786320"/>
          </a:xfrm>
          <a:prstGeom prst="bentConnector3">
            <a:avLst>
              <a:gd name="adj1" fmla="val 99888"/>
            </a:avLst>
          </a:prstGeom>
          <a:noFill/>
          <a:ln w="93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2630160" y="6818040"/>
            <a:ext cx="1614960" cy="7542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Calibri"/>
              </a:rPr>
              <a:t>Move toward distention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2621160" y="4852800"/>
            <a:ext cx="1614960" cy="1416960"/>
          </a:xfrm>
          <a:prstGeom prst="diamond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Calibri"/>
              </a:rPr>
              <a:t>Robot arrived?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70" name="CustomShape 3"/>
          <p:cNvSpPr/>
          <p:nvPr/>
        </p:nvSpPr>
        <p:spPr>
          <a:xfrm>
            <a:off x="2390760" y="2493000"/>
            <a:ext cx="2075760" cy="7542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Calibri"/>
              </a:rPr>
              <a:t>determine the robot position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71" name="CustomShape 4"/>
          <p:cNvSpPr/>
          <p:nvPr/>
        </p:nvSpPr>
        <p:spPr>
          <a:xfrm>
            <a:off x="785160" y="5301360"/>
            <a:ext cx="990360" cy="58284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Calibri"/>
              </a:rPr>
              <a:t>END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72" name="CustomShape 5"/>
          <p:cNvSpPr/>
          <p:nvPr/>
        </p:nvSpPr>
        <p:spPr>
          <a:xfrm>
            <a:off x="3429000" y="3247200"/>
            <a:ext cx="360" cy="362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6"/>
          <p:cNvSpPr/>
          <p:nvPr/>
        </p:nvSpPr>
        <p:spPr>
          <a:xfrm>
            <a:off x="2390760" y="1328760"/>
            <a:ext cx="2075760" cy="7542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Calibri"/>
              </a:rPr>
              <a:t>Select a destination</a:t>
            </a:r>
            <a:endParaRPr lang="en-GB" sz="1400" b="0" strike="noStrike" spc="-1" dirty="0">
              <a:latin typeface="Arial"/>
            </a:endParaRPr>
          </a:p>
        </p:txBody>
      </p:sp>
      <p:sp>
        <p:nvSpPr>
          <p:cNvPr id="74" name="CustomShape 7"/>
          <p:cNvSpPr/>
          <p:nvPr/>
        </p:nvSpPr>
        <p:spPr>
          <a:xfrm>
            <a:off x="3429000" y="2082960"/>
            <a:ext cx="360" cy="409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8"/>
          <p:cNvSpPr/>
          <p:nvPr/>
        </p:nvSpPr>
        <p:spPr>
          <a:xfrm>
            <a:off x="2390760" y="3610080"/>
            <a:ext cx="2075760" cy="7542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Calibri"/>
              </a:rPr>
              <a:t>Find path between robot to destination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76" name="CustomShape 9"/>
          <p:cNvSpPr/>
          <p:nvPr/>
        </p:nvSpPr>
        <p:spPr>
          <a:xfrm>
            <a:off x="3429000" y="4364280"/>
            <a:ext cx="360" cy="488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10"/>
          <p:cNvSpPr/>
          <p:nvPr/>
        </p:nvSpPr>
        <p:spPr>
          <a:xfrm>
            <a:off x="1950840" y="5129280"/>
            <a:ext cx="716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yes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78" name="CustomShape 11"/>
          <p:cNvSpPr/>
          <p:nvPr/>
        </p:nvSpPr>
        <p:spPr>
          <a:xfrm flipH="1">
            <a:off x="1775160" y="5561640"/>
            <a:ext cx="844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12"/>
          <p:cNvSpPr/>
          <p:nvPr/>
        </p:nvSpPr>
        <p:spPr>
          <a:xfrm>
            <a:off x="3429000" y="6284520"/>
            <a:ext cx="360" cy="488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13"/>
          <p:cNvSpPr/>
          <p:nvPr/>
        </p:nvSpPr>
        <p:spPr>
          <a:xfrm>
            <a:off x="3438000" y="6270120"/>
            <a:ext cx="716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No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81" name="CustomShape 14"/>
          <p:cNvSpPr/>
          <p:nvPr/>
        </p:nvSpPr>
        <p:spPr>
          <a:xfrm>
            <a:off x="2630160" y="7952400"/>
            <a:ext cx="1614960" cy="7542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Calibri"/>
              </a:rPr>
              <a:t>Obstacle avoidance (*)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82" name="CustomShape 15"/>
          <p:cNvSpPr/>
          <p:nvPr/>
        </p:nvSpPr>
        <p:spPr>
          <a:xfrm>
            <a:off x="3438000" y="7572240"/>
            <a:ext cx="360" cy="379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16"/>
          <p:cNvSpPr/>
          <p:nvPr/>
        </p:nvSpPr>
        <p:spPr>
          <a:xfrm>
            <a:off x="3438000" y="8706600"/>
            <a:ext cx="360" cy="379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17"/>
          <p:cNvSpPr/>
          <p:nvPr/>
        </p:nvSpPr>
        <p:spPr>
          <a:xfrm>
            <a:off x="2666880" y="9093240"/>
            <a:ext cx="1614960" cy="7542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Calibri"/>
              </a:rPr>
              <a:t>Get updated position data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85" name="CustomShape 18"/>
          <p:cNvSpPr/>
          <p:nvPr/>
        </p:nvSpPr>
        <p:spPr>
          <a:xfrm rot="5400000" flipH="1">
            <a:off x="954360" y="7327440"/>
            <a:ext cx="4994280" cy="45360"/>
          </a:xfrm>
          <a:prstGeom prst="bentConnector5">
            <a:avLst>
              <a:gd name="adj1" fmla="val -4577"/>
              <a:gd name="adj2" fmla="val -5868633"/>
              <a:gd name="adj3" fmla="val 104577"/>
            </a:avLst>
          </a:prstGeom>
          <a:noFill/>
          <a:ln w="93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19"/>
          <p:cNvSpPr/>
          <p:nvPr/>
        </p:nvSpPr>
        <p:spPr>
          <a:xfrm>
            <a:off x="2933640" y="237240"/>
            <a:ext cx="990360" cy="58284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Calibri"/>
              </a:rPr>
              <a:t>START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87" name="CustomShape 20"/>
          <p:cNvSpPr/>
          <p:nvPr/>
        </p:nvSpPr>
        <p:spPr>
          <a:xfrm>
            <a:off x="3429000" y="820440"/>
            <a:ext cx="360" cy="50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55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mhd. ghd</dc:creator>
  <dc:description/>
  <cp:lastModifiedBy>MUHANNAD SAEED OTHMAN ALGHAMDI</cp:lastModifiedBy>
  <cp:revision>4</cp:revision>
  <dcterms:created xsi:type="dcterms:W3CDTF">2021-11-20T19:01:19Z</dcterms:created>
  <dcterms:modified xsi:type="dcterms:W3CDTF">2021-11-30T13:19:11Z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